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4699DB8-E64A-4EB3-B6DE-E693D22229A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2C41A5C-31D4-41E5-9B32-DB1EC57010D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7DE47E2-8637-419B-8360-2DB7D02BA61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35BA48E-7E12-4CBE-88AD-C5BE031DE85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B8DBB3B-A1FE-47DC-9F5F-987644880FC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8499C90-C8D3-4226-B86D-5FF400E3E7F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A10A9E3-9EA8-464F-BF9A-6F2FBF4F419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1A5B4CD-6770-4503-A27E-E84765676AE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546A20A-0FEC-4E12-8D2A-D111A82CA7E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42A985A-B60E-476D-99E6-A85CA4445E3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F568980-E7C9-4086-A728-1EAB17FA72D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19.jpeg" /><Relationship Id="rId4" Type="http://schemas.openxmlformats.org/officeDocument/2006/relationships/image" Target="../media/image20.jpeg" /><Relationship Id="rId5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7513313420101110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90273" y="1178092"/>
            <a:ext cx="8305190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如何避免交通意外事件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90273" y="4923826"/>
            <a:ext cx="2348503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90273" y="5423697"/>
            <a:ext cx="3212609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2024-01-21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交通规则与安全意识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车辆安全与维护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驾驶技能与应急处理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道路安全与行车环境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乘客安全与自我保护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结论与展望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641022" y="2505551"/>
            <a:ext cx="1169862" cy="1169862"/>
          </a:xfrm>
          <a:prstGeom prst="ellipse">
            <a:avLst/>
          </a:prstGeom>
          <a:gradFill>
            <a:gsLst>
              <a:gs pos="0">
                <a:schemeClr val="accent5">
                  <a:alpha val="100000"/>
                </a:schemeClr>
              </a:gs>
              <a:gs pos="100000">
                <a:schemeClr val="lt2">
                  <a:alpha val="10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857192" y="2151175"/>
            <a:ext cx="9695079" cy="21896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23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17749" y="1980487"/>
            <a:ext cx="4354982" cy="253105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减少交通事故的发生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通过采取一系列措施，降低交通事故的发生率，保障人民生命财产安全。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促进社会和谐稳定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交通安全事关每个人的生命安全和家庭幸福，避免交通事故有助于减少社会矛盾和纠纷，维护社会稳定。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提高公众对交通安全的认识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通过宣传和教育，使公众更加了解交通安全的重要性，增强遵守交通规则的自觉性。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8792" r="8792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4589" b="14589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5685" b="5685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4120" b="14120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交通事故的现状和影响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交通事故频发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随着车辆数量的不断增加和道路交通的日益繁忙，交通事故频繁发生，给人们的生命和财产安全带来严重威胁。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人员伤亡和财产损失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交通事故往往造成人员伤亡和财产损失，给受害者及其家庭带来极大的痛苦和困难。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社会负面影响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交通事故不仅影响当事人的生命安全和财产安全，还会对社会造成负面影响，如交通拥堵、环境污染等。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641022" y="2505551"/>
            <a:ext cx="1169862" cy="1169862"/>
          </a:xfrm>
          <a:prstGeom prst="ellipse">
            <a:avLst/>
          </a:prstGeom>
          <a:gradFill>
            <a:gsLst>
              <a:gs pos="0">
                <a:schemeClr val="accent5">
                  <a:alpha val="100000"/>
                </a:schemeClr>
              </a:gs>
              <a:gs pos="100000">
                <a:schemeClr val="lt2">
                  <a:alpha val="10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857192" y="2151175"/>
            <a:ext cx="9695079" cy="21896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23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17749" y="1980487"/>
            <a:ext cx="4354982" cy="253105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交通规则与安全意识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维护交通秩序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交通规则是维护道路交通秩序、保障道路畅通的基础。遵守交通规则有助于减少交通拥堵和混乱，提高道路通行效率。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保障自身安全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通过遵守交通规则，如佩戴安全带、不超速、不闯红灯等，可以显著降低交通事故的风险，保护自身安全。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避免法律责任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违反交通规则不仅危及自身和他人安全，还可能面临法律责任，如罚款、扣分、吊销驾照等。遵守交通规则可以避免这些不必要的麻烦。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14648" r="14648"/>
          <a:stretch>
            <a:fillRect/>
          </a:stretch>
        </p:blipFill>
        <p:spPr>
          <a:xfrm>
            <a:off x="5358287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15000" r="15000"/>
          <a:stretch>
            <a:fillRect/>
          </a:stretch>
        </p:blipFill>
        <p:spPr>
          <a:xfrm>
            <a:off x="9121094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遵守交通规则的重要性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了解交通法规和交通安全知识，掌握基本的交通标志、标线和信号的含义，提高自己对交通环境的认知和理解。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8583" r="8583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学习交通安全知识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关注交通管理部门、媒体等发布的交通安全宣传信息，了解最新的交通法规和交通安全动态，增强自己的安全意识。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关注交通安全宣传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4667" r="14667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375" r="1375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与有经验的驾驶员交流，学习他们的安全驾驶经验和技巧，提高自己的驾驶技能和安全意识。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借鉴他人经验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提高安全意识的方法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3197" r="13197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在驾驶过程中，要时刻关注道路环境和其他交通参与者的动态，提前预判潜在的风险和危险，做好应对措施。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预先判断风险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与前车保持安全距离，避免追尾事故；同时控制车速在合理范围内，避免超速行驶带来的危险。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保持车距和车速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驾驶时要保持专注，避免使用手机、吃东西等分散注意力的行为，确保自己能够迅速应对突发情况。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避免分心驾驶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定期对车辆进行安全检查和维护，确保车辆性能良好，减少因车辆故障引发的交通事故。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定期检查车辆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安全驾驶习惯的培养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641022" y="2505551"/>
            <a:ext cx="1169862" cy="1169862"/>
          </a:xfrm>
          <a:prstGeom prst="ellipse">
            <a:avLst/>
          </a:prstGeom>
          <a:gradFill>
            <a:gsLst>
              <a:gs pos="0">
                <a:schemeClr val="accent5">
                  <a:alpha val="100000"/>
                </a:schemeClr>
              </a:gs>
              <a:gs pos="100000">
                <a:schemeClr val="lt2">
                  <a:alpha val="10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857192" y="2151175"/>
            <a:ext cx="9695079" cy="21896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23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17749" y="1980487"/>
            <a:ext cx="4354982" cy="253105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车辆安全与维护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确保刹车片、刹车盘和刹车油处于良好状态，定期检查和更换。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刹车系统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转向系统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75" r="16675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轮胎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t="14292" b="14292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检查转向器、转向拉杆和转向节等部件的磨损情况，确保转向灵活。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检查轮胎磨损情况，确保轮胎气压适中，避免使用磨损严重的轮胎。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定期检查车辆安全性能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确保车灯、转向灯和刹车灯等照明设备正常工作，及时更换损坏的灯泡。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l="11208" r="11208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照明系统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关注发动机和变速器的工作状态，如有异常应及时维修。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发动机与变速器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检查排气管、三元催化器等排放系统部件，确保车辆尾气排放达标。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排放系统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及时维修和更换损坏部件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定期清洗车辆，保持车身和内饰的清洁，同时按照厂家建议进行定期保养。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清洁与保养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626" r="16626"/>
          <a:stretch>
            <a:fillRect/>
          </a:stretch>
        </p:blipFill>
        <p:spPr>
          <a:xfrm>
            <a:off x="6096000" y="1153983"/>
            <a:ext cx="5194483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定期检查并更换机油、冷却液、刹车油等油液，确保车辆正常运行。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油液检查与更换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确保安全带、安全气囊等行车安全设备处于良好状态，如有故障应及时维修或更换。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行车安全设备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保持车辆良好状态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641022" y="2505551"/>
            <a:ext cx="1169862" cy="1169862"/>
          </a:xfrm>
          <a:prstGeom prst="ellipse">
            <a:avLst/>
          </a:prstGeom>
          <a:gradFill>
            <a:gsLst>
              <a:gs pos="0">
                <a:schemeClr val="accent5">
                  <a:alpha val="100000"/>
                </a:schemeClr>
              </a:gs>
              <a:gs pos="100000">
                <a:schemeClr val="lt2">
                  <a:alpha val="10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857192" y="2151175"/>
            <a:ext cx="9695079" cy="21896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23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17749" y="1980487"/>
            <a:ext cx="4354982" cy="253105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驾驶技能与应急处理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https://d.book118.com/475133134201011102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84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2024-09-11T11:53:02.216</cp:lastPrinted>
  <dcterms:created xsi:type="dcterms:W3CDTF">2024-09-11T03:53:02Z</dcterms:created>
  <dcterms:modified xsi:type="dcterms:W3CDTF">2024-09-11T03:53:04Z</dcterms:modified>
</cp:coreProperties>
</file>