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2547C4-D000-440B-94CE-15D01542110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00681-A896-43A3-8D27-0454169D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B927C-8402-4835-B588-4C1E2A774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709B3-5459-4C82-976F-31DD188E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96F70-4A32-455B-BB8A-58B636D7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C6588-211B-4403-8C2A-2E875BA9B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CEBB3C-457F-4DED-B605-8586FF1C1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B4708-1667-4B00-8FA5-526251419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04D3A-0EBE-4D54-9CDF-EB16C98CE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ABCD2-4656-49FD-B1D6-7F260B06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F30EA-9B4A-43A2-A70E-7240D511D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F0AC5-3CEA-471B-BA7A-F4A6256B2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4678093-9A41-4564-85F3-BBACF95E9BF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7A3E75-72B8-4FC8-BF41-D6A1DA6D5A0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332440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人事行政部门工作总结参考文献研究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3333" lnSpcReduction="10000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人事行政部门工作总结参考文献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人事行政部门工作总结的重要性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人事行政部门工作总结的具体实践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人事行政部门工作总结的挑战与对策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人事行政部门工作总结的成果与效益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人事行政部门工作总结参考文献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人事行政部门工作总结研究概述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人事行政部门作为企业管理的核心部门，其工作总结具有重要意义。本章将介绍人事行政部门工作总结的重要性和研究现状，以及提出研究问题和意义。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人事行政部门工作总结的定义和范围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明确工作总结的含义和要点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工作总结概念和内涵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涵盖工作总结的内容和方面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工作总结的范围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对工作总结相关概念进行说明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相关概念解释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人事行政部门工作总结的目的和作用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明确工作总结的根本目标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工作总结目的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阐述工作总结的重要作用和意义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工作总结作用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数据收集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整理数据报表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分析数据结果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报告撰写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总结分析结果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呈现结论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人事行政部门工作总结的方法和步骤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常用方法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问卷调查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访谈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人事行政部门工作总结的实施与管理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解决工作总结中的困难和挑战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实施过程问题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有效管理工作总结的进行和质量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管理进度与质量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基于总结结果实施改进与调整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结果分析与改进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人事行政部门工作总结的重要性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人事行政部门工作总结对企业的影响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部门的工作总结对企业管理和发展起着至关重要的作用。通过合理的总结，可以发现问题并及时解决，从而提升企业整体绩效。此外，做好工作总结还能够促进员工的发展和士气，激励团队成员更加努力地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人事行政部门工作总结的关键指标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评估员工在本年度的工作表现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确定培训计划的实施情况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培训覆盖率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了解员工流失情况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离职率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评估员工绩效的提升情况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绩效提升率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绩效考核结果分析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分析员工绩效考核结果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找出优秀和不足之处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制定个性化发展计划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离职率分析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分析离职率数据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挖掘原因并改善管理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提高员工留存率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绩效提升效果评估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对比前后绩效数据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评估绩效提升幅度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调整绩效管理策略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人事行政部门工作总结的效果评估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定期员工调查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定期进行员工满意度调查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收集员工反馈意见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分析问题并提出解决方案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人事行政部门工作总结的优化与创新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不断提升人事行政部门的工作总结效果，需要持续优化流程和方法。同时，创新工作总结的内容和形式，提高工作总结的实效性和可操作性。在这个过程中，也会面临各种挑战，需要及时应对并寻找合适的策略解决问题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人事行政部门工作总结的具体实践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人事行政部门工作总结流程设计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设计人事行政部门工作总结流程时，需要充分考虑企业的实际情况，确保流程的贴合度。流程中的各个环节应明确设置，操作流程清晰可行。关键是要确保流程的顺利实施和效果评估，从而实现工作总结的有效展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人事行政部门工作总结流程设计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考虑企业文化、规模等因素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符合企业实际情况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确保步骤清晰明了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环节设置和操作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避免操作阻碍和延误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流程顺利实施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追踪工作总结成果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人事行政部门工作总结的数据收集与整理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有效数据收集和整理是人事行政部门工作总结的关键一环。必须确定数据来源和采集方法，掌握数据分析技巧，并注意事项，以确保数据质量和准确性。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采集方法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问卷调查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个人访谈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数据分析软件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趋势分析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比较分析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关联分析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确保数据准确性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保障数据安全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及时更新数据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人事行政部门工作总结的数据收集与整理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数据来源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内部人事系统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考勤记录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人事行政部门工作总结报告撰写要点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引言、分析、建议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报告结构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简练明了、逻辑清晰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写作技巧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数据、问题、解决方案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内容要点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人事行政部门工作总结结果分析与应用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深入了解工作总结成果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结果分析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指导部门工作和决策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实现人事工作的改进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持续优化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人事行政部门工作总结的挑战与对策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https://d.book118.com/475133244001011123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人事行政部门工作总结参考文献研究</vt:lpstr>
      <vt:lpstr>目录</vt:lpstr>
      <vt:lpstr>第1章 人事行政部门工作总结参考文献</vt:lpstr>
      <vt:lpstr> </vt:lpstr>
      <vt:lpstr>人事行政部门工作总结的定义和范围</vt:lpstr>
      <vt:lpstr>人事行政部门工作总结的目的和作用</vt:lpstr>
      <vt:lpstr>人事行政部门工作总结的方法和步骤</vt:lpstr>
      <vt:lpstr>人事行政部门工作总结的实施与管理</vt:lpstr>
      <vt:lpstr>第2章 人事行政部门工作总结的重要性</vt:lpstr>
      <vt:lpstr> </vt:lpstr>
      <vt:lpstr>人事行政部门工作总结的关键指标</vt:lpstr>
      <vt:lpstr>人事行政部门工作总结的效果评估</vt:lpstr>
      <vt:lpstr>人事行政部门工作总结的优化与创新</vt:lpstr>
      <vt:lpstr>第3章 人事行政部门工作总结的具体实践</vt:lpstr>
      <vt:lpstr> </vt:lpstr>
      <vt:lpstr>人事行政部门工作总结流程设计</vt:lpstr>
      <vt:lpstr>人事行政部门工作总结的数据收集与整理</vt:lpstr>
      <vt:lpstr>人事行政部门工作总结的数据收集与整理</vt:lpstr>
      <vt:lpstr>人事行政部门工作总结报告撰写要点</vt:lpstr>
      <vt:lpstr>人事行政部门工作总结结果分析与应用</vt:lpstr>
      <vt:lpstr>第四章 人事行政部门工作总结的挑战与对策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2024-09-26T16:49:02.553</cp:lastPrinted>
  <dcterms:created xsi:type="dcterms:W3CDTF">2024-09-26T08:49:02Z</dcterms:created>
  <dcterms:modified xsi:type="dcterms:W3CDTF">2024-09-26T08:49:04Z</dcterms:modified>
</cp:coreProperties>
</file>