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7B50BE-4FDB-4094-B95B-45F9E2374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78CD1A-25C7-4BCA-A63C-8BCB183D3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923AF5-2D0D-46FE-96BA-32002D902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369DE0-A471-4AD1-9B9E-B0B21BAED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441255-94DD-4B2A-BF70-0B1F4D334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3C75D5-5C51-4061-9EF6-C5C11D7CB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5121AE-6193-4389-B0F3-324E8D4C2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7BAB1C-9FC0-4AB2-B5CC-AC39E76B6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F87090-1654-41AA-AB5D-2D2A46F59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6D4DDC-FA67-4E2B-BCEF-07575EA75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401B06-EC1E-486C-849D-15CAD1D42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14210033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android程序员试用期个人工作总结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试用期工作回顾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专业技能提升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个人成长与自我反思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对试用期内的工作进行全面回顾和总结，以发现自身的不足并改进，同时展示个人在试用期内的成长和贡献。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明确总结目的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介绍所在公司、部门以及个人在试用期内的角色和职责，为后续的工作总结提供背景信息。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阐述背景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简要概括试用期内完成的主要工作，包括项目参与、代码编写、测试、文档编写等方面。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重点成果展示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自我评估和展望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突出个人在试用期内取得的重要成果，如完成的项目、优化的代码、提高的效率等。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列举在试用期内遇到的问题和挑战，并说明采取的解决方案和取得的成效。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对试用期内的表现进行自我评估，同时展望未来的工作计划和发展方向。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试用期工作回顾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承担的项目和任务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Android应用开发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负责开发公司内部的Android应用程序，包括需求分析、设计、编码和测试等工作。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第三方库集成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根据项目需求，集成各种第三方库和API，如网络请求、数据解析、图表展示等。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性能优化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针对应用程序的性能问题，进行调优和改进，提高用户体验。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提高应用性能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通过优化代码和资源管理，成功提高了应用程序的性能和稳定性，减少了崩溃和卡顿现象。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改进开发流程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提出并实践了一些改进开发流程的建议，如代码审查、自动化测试等，提高了团队的开发效率和代码质量。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完成多个功能模块的开发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在试用期内，成功完成了多个功能模块的开发工作，包括用户登录、数据展示、图表分析等。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完成的成果和贡献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在开发过程中遇到了一些技术难题，如多线程管理、内存泄漏等，需要不断学习和探索解决方案。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技术难题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由于项目时间紧张，需要在有限的时间内完成高质量的开发工作，对个人的时间管理和技能水平提出了更高的要求。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项目时间紧张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在团队协作中，需要与其他成员保持良好的沟通和协作，确保项目的顺利进行和按时完成。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遇到的困难和挑战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专业技能提升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在试用期内，通过不断学习和实践，我熟练掌握了Java语言的基础语法、面向对象编程思想、以及常用框架和库的使用。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为了提升开发效率和代码质量，我学习了Kotlin语言，并掌握了其基本语法和特性，能够在项目中灵活运用。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编程语言掌握程度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Kotlin语言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Java语言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Android Studio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作为Android开发的主要工具，我熟练掌握了Android Studio的使用，包括项目管理、代码编辑、调试和测试等功能。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Gradle构建工具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我深入了解了Gradle构建工具的原理和使用方法，能够熟练配置项目的构建脚本，提高编译和打包效率。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开发工具使用熟练度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在面对复杂的bug和问题时，我能够快速定位问题所在，通过查看日志、调试代码和使用性能分析工具等手段，找到问题的根源。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在定位问题后，我能够迅速制定解决方案，并付诸实践。通过不断尝试和优化，最终成功解决问题，保证项目的顺利进行。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解决问题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解决问题的能力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https://d.book118.com/475142100333011043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2024-09-05T23:53:01.561</cp:lastPrinted>
  <dcterms:created xsi:type="dcterms:W3CDTF">2024-09-05T15:53:01Z</dcterms:created>
  <dcterms:modified xsi:type="dcterms:W3CDTF">2024-09-05T15:53:03Z</dcterms:modified>
</cp:coreProperties>
</file>