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DEDF5-45EF-4E8D-9558-C2AEC3C39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8E8A2-8DC6-44FF-BF6C-C46467F98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B3F71-60D4-4C8B-9D40-C107CD8B9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8D44D-CA0D-4022-8620-F272E38D5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C89FC-3E3F-48A8-8B95-7B21BDEC5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B98B9D-45F8-4AF9-A9D7-EB86F147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48503-E03F-4502-9166-D746C1563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1B3FD-4DDF-492B-AF0B-448C939D2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7236A-B59D-41CE-B4A8-77F3F8890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3B55F-6AE2-40CE-BE84-E152D290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55A13-B898-441A-B42C-0841D6FC1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440133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耳鼻喉头颈外科护士个人年终述职报告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4834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4834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护理管理与团队协作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护理科研与论文发表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在耳鼻喉头颈外科，我掌握了多项特殊护理操作，如气道管理、气道内吸痰、气管插管等，并在实际工作中熟练运用。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在过去的一年里，我按照护理工作流程，认真完成了每日的各项护理任务，包括测量生命体征、执行医嘱、协助医生诊疗、提供心理支持等。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我积极参与团队工作，与医生、同事和其他医疗工作者保持良好沟通，确保患者得到及时、准确的护理服务。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病人满意度情况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病人反馈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通过定期的病人满意度调查，我了解到大部分病人对我提供的护理服务表示满意，他们认为我态度友好、专业能力强。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对于病人提出的意见和建议，我认真对待并积极改进，以提高服务质量。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与同事的协作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在提高病人满意度的过程中，我与同事们紧密协作，共同为患者提供优质的护理服务。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我积极参加医院和科室组织的培训活动，不断更新专业知识，提高护理技能。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定期培训和学习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在工作中，我不断总结经验，提出优化护理流程的建议，如简化操作步骤、提高工作效率等。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我关注护理行业的新技术和新进展，尝试将适合本科室的新方法引入日常工作中。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护理质量改进措施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专业知识与技能提升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通过参加科室内部培训、学术会议和自学，我深入学习了耳鼻喉头颈外科的解剖学、生理学、病理学等基础知识，掌握了常见疾病的诊断和治疗方法。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关注医学前沿动态，及时了解和掌握耳鼻喉头颈外科的新技术、新疗法和新药物，不断提高自己的专业水平。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在工作中注重理论与实践相结合，积极参与病房护理、手术配合等临床工作，积累了丰富的临床经验。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临床经验积累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参加了科室组织的护理技能培训，包括急救技能、护理操作技能等方面，提高了自己的护理技能水平。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在工作中不断实践和总结，熟练掌握了耳鼻喉头颈外科患者的护理要点和注意事项，能够独立完成患者的护理工作。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与医生、同事密切配合，积极参与团队协作，共同完成患者的诊疗和护理工作。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技能培训和实践情况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与其他科室的护士和医生保持良好沟通，互相学习、交流经验，共同提高护理质量。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在跨科室的诊疗和护理工作中，能够迅速融入团队，与其他科室的同事协同工作，确保患者得到及时、有效的护理服务。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跨科室协作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与其他科室的交流与合作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https://d.book118.com/475144013313011100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2024-09-08T21:23:33.960</cp:lastPrinted>
  <dcterms:created xsi:type="dcterms:W3CDTF">2024-09-08T13:23:33Z</dcterms:created>
  <dcterms:modified xsi:type="dcterms:W3CDTF">2024-09-08T13:23:36Z</dcterms:modified>
</cp:coreProperties>
</file>