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14B1153-11DF-4591-BDBF-C82A50C8462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3AB2A-1A99-49B9-AE48-1BE6DD72E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DB30B-7CAE-4A41-A7D4-609C50DE1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95836-134D-443C-89BF-C4FF22BCB8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A08413-6FEE-4A7F-A14F-84B3D16E4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B71F5D-5983-4A09-A680-39C7D49E2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617A82-4255-4792-8C8C-495F6FC45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033CCD-A39B-41DF-971E-CA8DE72F3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635873-B5F4-43D2-A178-26D0011A2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40CED0-A67B-433C-AE62-6DFB0DB5F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87AF55-C38A-46BB-9DD9-1A2322A7D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F67BFA-4B7E-4BB8-84C8-1A5685DCE2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E1FC075-A51C-4B22-8D1B-59DD5871673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152564D-A523-4443-8CAF-38C07198155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144023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学生学习课程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学生学习课程的重要性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有效学习策略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课程选择与规划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课堂学习技巧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课外拓展与实践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学生学习课程的重要性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为什么学生学习课程很重要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学生通过学习课程可以获取知识和技能，这些知识和技能将帮助他们培养思维能力和解决问题的能力，从而在未来的工作和生活中取得成功。学生学习课程是为了不断提升自己，增长见识，实现个人价值。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学生学习课程的好处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学习课程可以提高学生在学业方面的成绩表现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提高学生的学术成绩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学生通过学习课程可以增强自己的能力和信心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增强学生的自信心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学生学习课程后将拥有更多的就业选择和机会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增加学生的就业机会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利用多媒体教学手段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配合视频、音频等多媒体资源进行教学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增加学习的趣味性和互动性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鼓励学生参与课堂讨论和互动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提供开放式问题讨论的机会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鼓励学生分享个人见解和想法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提供实践机会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组织实地考察和参观活动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促进学生对知识的实际应用和体验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如何激发学生学习课程的兴趣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制定有趣的教学计划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设计具吸引力的课程内容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结合实际案例进行教学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如何帮助学生克服学习困难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为学生提供更多的参考资料和辅导材料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提供额外的学习资源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对学生的学习进展进行监督和指导，及时给予肯定和建议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给予学生及时的反馈和支持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鼓励学生向老师和同学请教，共同解决学习难题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鼓励学生寻求帮助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学生学习课程的重要性不言而喻，教育是塑造未来的重要环节。通过激发学生的学习兴趣、提供支持和帮助学生克服困难，我们可以帮助他们更好地学习课程，取得更大的成就。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有效学习策略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定时工作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采用定时工作法可以帮助学生集中注意力，提高工作效率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清晰目标设定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设定明确的学习目标可以帮助学生更有动力地学习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专注力训练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通过冥想可以帮助学生放松心情，提高专注力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记忆技巧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记忆技巧对学生学习知识点至关重要。通过联想法，学生可以将抽象概念与生活经验联系起来，更容易记忆。重复记忆可以帮助强化记忆，反复复习是提高记忆效果的有效方法。另外，制作笔记也是一种促进记忆的技巧，整理知识可以加深印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时间管理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明确安排学习时间，提高学习效率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制定学习计划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合理安排任务重要性，有效利用时间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设定优先级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及时开始学习，避免最后时刻压力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避免拖延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团队合作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合理分配学习任务，共同完成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分工合作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在学习过程中互相鼓励，共同进步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相互支持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共享学习资料和信息，互相学习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分享资源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通过专注力训练、记忆技巧、时间管理和团队合作等有效学习策略，学生可以提高学习效率，更快乐地掌握知识。合理安排时间、充分利用团队合作的力量，将会使学习之路更加轻松顺利。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课程选择与规划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选择适合自己的课程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在进行课程选择时，学生应该充分考虑自身的兴趣和职业目标，这样可以更好地投入学习，提高学习效率。此外，还需要综合考虑课程内容、教学方法和师资力量等因素，以选择最适合自己的课程。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制定课程学习计划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明确学习目标是学习计划的基础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选择适合自己的学习方法能提高学习效果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制定明确的评估标准有助于监督学习进度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课程规划的重要性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课程规划可以帮助学生更好地安排学习时间，提高学习效率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合理安排学习时间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有明确的课程规划可以避免学习迷茫，更有目标性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避免迷茫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通过规划，可以有效避免学习压力过大导致的问题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避免学习压力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https://d.book118.com/475144023014011130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19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学生学习课程</vt:lpstr>
      <vt:lpstr>目录</vt:lpstr>
      <vt:lpstr>第1章 学生学习课程的重要性</vt:lpstr>
      <vt:lpstr> </vt:lpstr>
      <vt:lpstr>学生学习课程的好处</vt:lpstr>
      <vt:lpstr>如何激发学生学习课程的兴趣</vt:lpstr>
      <vt:lpstr>如何帮助学生克服学习困难</vt:lpstr>
      <vt:lpstr>总结</vt:lpstr>
      <vt:lpstr>第2章 有效学习策略</vt:lpstr>
      <vt:lpstr>专注力训练</vt:lpstr>
      <vt:lpstr> </vt:lpstr>
      <vt:lpstr>时间管理</vt:lpstr>
      <vt:lpstr>团队合作</vt:lpstr>
      <vt:lpstr>总结</vt:lpstr>
      <vt:lpstr>第3章 课程选择与规划</vt:lpstr>
      <vt:lpstr> </vt:lpstr>
      <vt:lpstr>制定课程学习计划</vt:lpstr>
      <vt:lpstr>课程规划的重要性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2024-09-29T15:15:33.670</cp:lastPrinted>
  <dcterms:created xsi:type="dcterms:W3CDTF">2024-09-29T07:15:33Z</dcterms:created>
  <dcterms:modified xsi:type="dcterms:W3CDTF">2024-09-29T07:15:35Z</dcterms:modified>
</cp:coreProperties>
</file>