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1C8328-436E-4D64-986B-E057706B4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667EA-87B8-47F7-ABF8-30A89158B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773DEE-5B48-42E3-9BF7-B7DD17D79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630F12-9E44-40C7-8D90-95F2A692D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F22CBB-C03E-45AC-99C1-9C349D5717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B8B582-F404-46EE-A84B-249289E247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010548-ED16-481F-81FC-5AB48FAF07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26B637-925A-4817-BBD2-24194D730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914E6A-0643-480D-909C-4D56E3DDC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0310D-BC46-4AB0-B728-7808A1E7E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24D6B9-1A10-4A6C-B8E8-9122E3916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200103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数据分析的价值</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数据分析概述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数据分析方法与技术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数据分析在业务决策中作用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数据分析在运营管理中应用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数据分析在风险管理中应用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数据分析挑战与未来发展趋势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数据分析概述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数据分析是指用适当的统计分析方法对收集来的大量数据进行分析，将它们加以汇总和理解并消化，以求最大化地开发数据的功能，发挥数据的作用。</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数据分析的目的是把隐藏在一大批看来杂乱无章的数据中的信息集中、萃取和提炼出来，以找出所研究对象的内在规律，并用以做出判断、预测和决策。</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 b="83"/>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手工阶段</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在计算机技术尚未普及之前，数据分析主要依赖手工计算，效率低下且容易出错。</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计算机辅助阶段</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随着计算机技术的发展，数据分析开始利用计算机进行辅助计算，提高了效率和准确性。</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智能化阶段</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在大数据时代，数据分析已经发展到了智能化阶段，利用机器学习、人工智能等技术对数据进行自动分析和挖掘。</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商业领域</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数据分析在商业领域应用广泛，如市场分析、用户画像、营销效果评估等，帮助企业做出更明智的决策。</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金融领域</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金融机构利用数据分析进行风险管理、投资决策、客户信用评估等，提高金融业务的效率和准确性。</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医疗领域</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医疗数据分析可以帮助医生更准确地诊断疾病、制定治疗方案，同时也有助于医疗机构进行资源管理和优化。</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政府领域</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政府部门利用数据分析进行政策制定、社会问题研究、公共安全监测等，提高政府治理能力和公共服务水平。</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数据分析方法与技术</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6835" b="26835"/>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数据收集</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通过问卷调查、实验、观察等方法获取原始数据。</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数据清洗</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去除重复、无效和异常数据，确保数据质量。</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数据整理</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对数据进行分类、排序、编码等操作，以便于后续分析。</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687" r="368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交互式可视化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提供交互式操作，使用户能够自主选择查看的数据维度和分析角度。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利用算法挖掘数据中的潜在规律和模式，如关联规则、聚类分析、分类预测等。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将数据以图表、图像等形式展现，帮助用户更直观地理解数据和分析结果。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数据挖掘与可视化技术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对数据进行描述性统计分析，如均值、标准差、频数分布等，以了解数据的基本特征。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描述性统计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推论性统计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多元统计分析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134" r="1213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通过假设检验、置信区间等方法，对总体参数进行估计和推断。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运用多元统计分析方法，如回归分析、因子分析等，研究多个变量之间的关系。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统计分析方法应用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数据分析在业务决策中作用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通过数据分析，企业可以明确目标市场的规模、增长潜力、消费者需求等关键指标，为市场进入和产品定位提供决策依据。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确定目标市场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通过对竞争对手的数据进行挖掘和分析，企业可以了解竞品的特点、市场份额、营销策略等，从而制定有针对性的竞争策略。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竞争态势分析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数据分析可以帮助企业深入了解消费者的购买行为、偏好、忠诚度等，为产品设计和营销策略提供有力支持。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消费者行为研究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市场调研与竞争分析支持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通过数据分析，企业可以对产品的性能、稳定性、易用性等方面进行评估，及时发现并改进产品存在的问题。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产品性能评估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数据分析可以整合用户的反馈和建议，帮助企业了解用户的需求和期望，为产品优化和迭代提供方向。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用户反馈整合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基于数据分析的结果，企业可以预测市场趋势和用户需求，为新功能或产品的规划提供数据支持。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新功能或产品规划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产品优化与迭代策略制定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https://d.book118.com/475200103022011110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2024-09-15T05:41:47.224</cp:lastPrinted>
  <dcterms:created xsi:type="dcterms:W3CDTF">2024-09-14T21:41:47Z</dcterms:created>
  <dcterms:modified xsi:type="dcterms:W3CDTF">2024-09-14T21:41:49Z</dcterms:modified>
</cp:coreProperties>
</file>