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922377-CB96-4896-A7B2-8197EDCD6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89753-AA7A-4473-9FA1-61C50E629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C74934-6BAE-452C-B081-6877BD2043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B25BFC-C063-405A-B10F-0E8E97AD4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A5ABBE-774B-46AA-80B8-8238F3FA85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B4DE84-5E68-4ABD-A3F3-B8F2A64F8F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6461F8-3A40-408C-8D4B-636440555F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1FAA30-2FAB-4D30-A6F2-7722310E94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794334-903F-4F4A-9A34-922CFE257E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80C6DA-D6AB-4471-BDA9-408EDDD7F4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58460D-DC54-4541-A3FC-835A91A6F7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200134013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核心竞争力在行业竞争中的作用分析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核心竞争力定义及特征阐述
 行业竞争概述及核心竞争力的重要性
 核心竞争力对企业竞争优势的支撑作用
 核心竞争力对企业可持续发展的保障作用
 核心竞争力对企业差异化战略的驱动作用
 核心竞争力对企业市场份额扩张的促进作用
 核心竞争力对企业品牌形象提升的影响
 核心竞争力对企业价值增长的贡献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核心竞争力定义及特征阐述</a:t>
            </a:r>
          </a:p>
        </p:txBody>
      </p:sp>
      <p:sp>
        <p:nvSpPr>
          <p:cNvPr id="3" name="Subtitle 2"/>
          <p:cNvSpPr>
            <a:spLocks noGrp="1"/>
          </p:cNvSpPr>
          <p:nvPr>
            <p:ph type="subTitle" idx="1"/>
          </p:nvPr>
        </p:nvSpPr>
        <p:spPr/>
        <p:txBody>
          <a:bodyPr/>
          <a:lstStyle/>
          <a:p>
            <a:r>
              <a:t>核心竞争力在行业竞争中的作用分析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核心竞争力定义及特征阐述</a:t>
            </a:r>
          </a:p>
        </p:txBody>
      </p:sp>
      <p:sp>
        <p:nvSpPr>
          <p:cNvPr id="3" name="Text Placeholder 2"/>
          <p:cNvSpPr>
            <a:spLocks noGrp="1"/>
          </p:cNvSpPr>
          <p:nvPr>
            <p:ph type="body" idx="1"/>
          </p:nvPr>
        </p:nvSpPr>
        <p:spPr/>
        <p:txBody>
          <a:bodyPr/>
          <a:lstStyle/>
          <a:p>
            <a:r>
              <a:t>核心竞争力定义：</a:t>
            </a:r>
          </a:p>
        </p:txBody>
      </p:sp>
      <p:sp>
        <p:nvSpPr>
          <p:cNvPr id="4" name="Content Placeholder 3"/>
          <p:cNvSpPr>
            <a:spLocks noGrp="1"/>
          </p:cNvSpPr>
          <p:nvPr>
            <p:ph sz="half" idx="2"/>
          </p:nvPr>
        </p:nvSpPr>
        <p:spPr/>
        <p:txBody>
          <a:bodyPr/>
          <a:lstStyle/>
          <a:p>
            <a:r>
              <a:t>1. 核心竞争力是指企业在市场竞争中所拥有的,使企业能够为顾客创造独特价值,且能够长期保持优势的独特优势。</a:t>
            </a:r>
          </a:p>
          <a:p>
            <a:r>
              <a:t>2. 核心竞争力是企业创造价值、实现可持续发展的基础,是企业在市场上立足的根本。</a:t>
            </a:r>
          </a:p>
          <a:p>
            <a:r>
              <a:t>3. 核心竞争力具有稀缺性、独特性、长期性和可持续发展性等特点,是企业长期保持优势的源泉。</a:t>
            </a:r>
          </a:p>
        </p:txBody>
      </p:sp>
      <p:sp>
        <p:nvSpPr>
          <p:cNvPr id="5" name="Text Placeholder 4"/>
          <p:cNvSpPr>
            <a:spLocks noGrp="1"/>
          </p:cNvSpPr>
          <p:nvPr>
            <p:ph type="body" idx="3"/>
          </p:nvPr>
        </p:nvSpPr>
        <p:spPr/>
        <p:txBody>
          <a:bodyPr/>
          <a:lstStyle/>
          <a:p>
            <a:r>
              <a:t>核心竞争力特征阐述：</a:t>
            </a:r>
          </a:p>
        </p:txBody>
      </p:sp>
      <p:sp>
        <p:nvSpPr>
          <p:cNvPr id="6" name="Content Placeholder 5"/>
          <p:cNvSpPr>
            <a:spLocks noGrp="1"/>
          </p:cNvSpPr>
          <p:nvPr>
            <p:ph sz="half" idx="4"/>
          </p:nvPr>
        </p:nvSpPr>
        <p:spPr/>
        <p:txBody>
          <a:bodyPr/>
          <a:lstStyle/>
          <a:p>
            <a:r>
              <a:t>1. 价值性：核心竞争力必须能够为顾客创造价值,并能够满足顾客的需求。</a:t>
            </a:r>
          </a:p>
          <a:p>
            <a:r>
              <a:t>2. 稀缺性：核心竞争力必须是稀缺的,即竞争对手难以轻易模仿和复制。</a:t>
            </a:r>
          </a:p>
          <a:p>
            <a:r>
              <a:t>3. 可持续性：核心竞争力必须能够持续发展,即能够随着市场环境的变化而不断更新和调整。</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行业竞争概述及核心竞争力的重要性</a:t>
            </a:r>
          </a:p>
        </p:txBody>
      </p:sp>
      <p:sp>
        <p:nvSpPr>
          <p:cNvPr id="3" name="Subtitle 2"/>
          <p:cNvSpPr>
            <a:spLocks noGrp="1"/>
          </p:cNvSpPr>
          <p:nvPr>
            <p:ph type="subTitle" idx="1"/>
          </p:nvPr>
        </p:nvSpPr>
        <p:spPr/>
        <p:txBody>
          <a:bodyPr/>
          <a:lstStyle/>
          <a:p>
            <a:r>
              <a:t>核心竞争力在行业竞争中的作用分析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行业竞争概述及核心竞争力的重要性</a:t>
            </a:r>
          </a:p>
        </p:txBody>
      </p:sp>
      <p:sp>
        <p:nvSpPr>
          <p:cNvPr id="3" name="Content Placeholder 2"/>
          <p:cNvSpPr>
            <a:spLocks noGrp="1"/>
          </p:cNvSpPr>
          <p:nvPr>
            <p:ph sz="half" idx="2"/>
          </p:nvPr>
        </p:nvSpPr>
        <p:spPr/>
        <p:txBody>
          <a:bodyPr/>
          <a:lstStyle/>
          <a:p>
            <a:r>
              <a:t>1. 行业竞争是指企业或组织为了争取市场份额和获得竞争优势而相互竞争的过程。行业竞争的激烈程度取决于多个因素，包括市场规模、进入壁垒、竞争对手数量、产品或服务的差异化程度等。</a:t>
            </a:r>
          </a:p>
          <a:p>
            <a:r>
              <a:t>2. 行业竞争可以是价格竞争、质量竞争、技术竞争、品牌竞争等多种形式。在价格竞争中，企业通过降低价格来吸引顾客；在质量竞争中，企业通过提高产品或服务的质量来赢得顾客；在技术竞争中，企业通过研发新技术来获得竞争优势；在品牌竞争中，企业通过建立品牌知名度和美誉度来赢得顾客。</a:t>
            </a:r>
          </a:p>
          <a:p>
            <a:r>
              <a:t>3. 行业竞争有利于促进经济发展、提高资源配置效率、推动科技进步、满足消费者需求。同时，行业竞争也可能带来负面影响，如价格战、恶性竞争、垄断行为等。</a:t>
            </a:r>
          </a:p>
        </p:txBody>
      </p:sp>
      <p:sp>
        <p:nvSpPr>
          <p:cNvPr id="4" name="Text Placeholder 3"/>
          <p:cNvSpPr>
            <a:spLocks noGrp="1"/>
          </p:cNvSpPr>
          <p:nvPr>
            <p:ph type="body" idx="3"/>
          </p:nvPr>
        </p:nvSpPr>
        <p:spPr/>
        <p:txBody>
          <a:bodyPr/>
          <a:lstStyle/>
          <a:p>
            <a:r>
              <a:t>核心竞争力的重要性：</a:t>
            </a:r>
          </a:p>
        </p:txBody>
      </p:sp>
      <p:sp>
        <p:nvSpPr>
          <p:cNvPr id="5" name="Content Placeholder 4"/>
          <p:cNvSpPr>
            <a:spLocks noGrp="1"/>
          </p:cNvSpPr>
          <p:nvPr>
            <p:ph sz="half" idx="4"/>
          </p:nvPr>
        </p:nvSpPr>
        <p:spPr/>
        <p:txBody>
          <a:bodyPr/>
          <a:lstStyle/>
          <a:p>
            <a:r>
              <a:t>1. 核心竞争力是指企业或组织拥有的、能够使之在行业竞争中获得持续竞争优势的关键能力或资源。核心竞争力可以是独特的技术、专有的知识产权、强大的品牌、有效的管理体系、优秀的员工队伍等。</a:t>
            </a:r>
          </a:p>
          <a:p>
            <a:r>
              <a:t>2. 核心竞争力是企业或组织长期发展的基础，是企业或组织在行业竞争中立于不败之地的关键。核心竞争力可以帮助企业或组织提高市场份额、获得更高的利润、抵御竞争对手的竞争、开拓新的市场等。</a:t>
            </a:r>
          </a:p>
        </p:txBody>
      </p:sp>
      <p:sp>
        <p:nvSpPr>
          <p:cNvPr id="6" name="Text Placeholder 5"/>
          <p:cNvSpPr>
            <a:spLocks noGrp="1"/>
          </p:cNvSpPr>
          <p:nvPr>
            <p:ph type="body" idx="1"/>
          </p:nvPr>
        </p:nvSpPr>
        <p:spPr/>
        <p:txBody>
          <a:bodyPr/>
          <a:lstStyle/>
          <a:p>
            <a:r>
              <a:t>行业竞争概述：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核心竞争力对企业竞争优势的支撑作用</a:t>
            </a:r>
          </a:p>
        </p:txBody>
      </p:sp>
      <p:sp>
        <p:nvSpPr>
          <p:cNvPr id="3" name="Subtitle 2"/>
          <p:cNvSpPr>
            <a:spLocks noGrp="1"/>
          </p:cNvSpPr>
          <p:nvPr>
            <p:ph type="subTitle" idx="1"/>
          </p:nvPr>
        </p:nvSpPr>
        <p:spPr/>
        <p:txBody>
          <a:bodyPr/>
          <a:lstStyle/>
          <a:p>
            <a:r>
              <a:t>核心竞争力在行业竞争中的作用分析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核心竞争力对企业竞争优势的支撑作用</a:t>
            </a:r>
          </a:p>
        </p:txBody>
      </p:sp>
      <p:sp>
        <p:nvSpPr>
          <p:cNvPr id="3" name="Text Placeholder 2"/>
          <p:cNvSpPr>
            <a:spLocks noGrp="1"/>
          </p:cNvSpPr>
          <p:nvPr>
            <p:ph type="body" idx="1"/>
          </p:nvPr>
        </p:nvSpPr>
        <p:spPr/>
        <p:txBody>
          <a:bodyPr/>
          <a:lstStyle/>
          <a:p>
            <a:r>
              <a:t>核心竞争力对企业竞争优势的支撑作用：</a:t>
            </a:r>
          </a:p>
        </p:txBody>
      </p:sp>
      <p:sp>
        <p:nvSpPr>
          <p:cNvPr id="4" name="Content Placeholder 3"/>
          <p:cNvSpPr>
            <a:spLocks noGrp="1"/>
          </p:cNvSpPr>
          <p:nvPr>
            <p:ph sz="half" idx="2"/>
          </p:nvPr>
        </p:nvSpPr>
        <p:spPr/>
        <p:txBody>
          <a:bodyPr/>
          <a:lstStyle/>
          <a:p>
            <a:r>
              <a:t>1. 核心竞争力是企业在竞争中保持领先地位的关键。</a:t>
            </a:r>
          </a:p>
          <a:p>
            <a:r>
              <a:t>2. 核心竞争力是企业在竞争中赢得竞争优势的基础。</a:t>
            </a:r>
          </a:p>
          <a:p>
            <a:r>
              <a:t>3. 核心竞争力是企业在竞争中实现可持续发展的保障。</a:t>
            </a:r>
          </a:p>
        </p:txBody>
      </p:sp>
      <p:sp>
        <p:nvSpPr>
          <p:cNvPr id="5" name="Text Placeholder 4"/>
          <p:cNvSpPr>
            <a:spLocks noGrp="1"/>
          </p:cNvSpPr>
          <p:nvPr>
            <p:ph type="body" idx="3"/>
          </p:nvPr>
        </p:nvSpPr>
        <p:spPr/>
        <p:txBody>
          <a:bodyPr/>
          <a:lstStyle/>
          <a:p>
            <a:r>
              <a:t>核心竞争力与企业竞争优势的关系：</a:t>
            </a:r>
          </a:p>
        </p:txBody>
      </p:sp>
      <p:sp>
        <p:nvSpPr>
          <p:cNvPr id="6" name="Content Placeholder 5"/>
          <p:cNvSpPr>
            <a:spLocks noGrp="1"/>
          </p:cNvSpPr>
          <p:nvPr>
            <p:ph sz="half" idx="4"/>
          </p:nvPr>
        </p:nvSpPr>
        <p:spPr/>
        <p:txBody>
          <a:bodyPr/>
          <a:lstStyle/>
          <a:p>
            <a:r>
              <a:t>1. 核心竞争力是企业竞争优势的源泉。</a:t>
            </a:r>
          </a:p>
          <a:p>
            <a:r>
              <a:t>2. 核心竞争力是企业竞争优势的基础。</a:t>
            </a:r>
          </a:p>
          <a:p>
            <a:r>
              <a:t>3. 核心竞争力是企业竞争优势的保障。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核心竞争力对企业竞争优势的支撑作用</a:t>
            </a:r>
          </a:p>
        </p:txBody>
      </p:sp>
      <p:sp>
        <p:nvSpPr>
          <p:cNvPr id="3" name="Content Placeholder 2"/>
          <p:cNvSpPr>
            <a:spLocks noGrp="1"/>
          </p:cNvSpPr>
          <p:nvPr>
            <p:ph sz="half" idx="2"/>
          </p:nvPr>
        </p:nvSpPr>
        <p:spPr/>
        <p:txBody>
          <a:bodyPr/>
          <a:lstStyle/>
          <a:p>
            <a:r>
              <a:t>1. 核心竞争力通过创造独特的产品或服务来塑造竞争优势。</a:t>
            </a:r>
          </a:p>
          <a:p>
            <a:r>
              <a:t>2. 核心竞争力通过建立强大的品牌形象来塑造竞争优势。</a:t>
            </a:r>
          </a:p>
          <a:p>
            <a:r>
              <a:t>3. 核心竞争力通过提供优质的服务来塑造竞争优势。</a:t>
            </a:r>
          </a:p>
        </p:txBody>
      </p:sp>
      <p:sp>
        <p:nvSpPr>
          <p:cNvPr id="4" name="Text Placeholder 3"/>
          <p:cNvSpPr>
            <a:spLocks noGrp="1"/>
          </p:cNvSpPr>
          <p:nvPr>
            <p:ph type="body" idx="3"/>
          </p:nvPr>
        </p:nvSpPr>
        <p:spPr/>
        <p:txBody>
          <a:bodyPr/>
          <a:lstStyle/>
          <a:p>
            <a:r>
              <a:t>核心竞争力对企业竞争优势的影响：</a:t>
            </a:r>
          </a:p>
        </p:txBody>
      </p:sp>
      <p:sp>
        <p:nvSpPr>
          <p:cNvPr id="5" name="Content Placeholder 4"/>
          <p:cNvSpPr>
            <a:spLocks noGrp="1"/>
          </p:cNvSpPr>
          <p:nvPr>
            <p:ph sz="half" idx="4"/>
          </p:nvPr>
        </p:nvSpPr>
        <p:spPr/>
        <p:txBody>
          <a:bodyPr/>
          <a:lstStyle/>
          <a:p>
            <a:r>
              <a:t>1. 核心竞争力对企业竞争优势具有正向影响。</a:t>
            </a:r>
          </a:p>
          <a:p>
            <a:r>
              <a:t>2. 核心竞争力对企业竞争优势具有显著的影响。</a:t>
            </a:r>
          </a:p>
          <a:p>
            <a:r>
              <a:t>3. 核心竞争力对企业竞争优势具有长期影响。</a:t>
            </a:r>
          </a:p>
        </p:txBody>
      </p:sp>
      <p:sp>
        <p:nvSpPr>
          <p:cNvPr id="6" name="Text Placeholder 5"/>
          <p:cNvSpPr>
            <a:spLocks noGrp="1"/>
          </p:cNvSpPr>
          <p:nvPr>
            <p:ph type="body" idx="1"/>
          </p:nvPr>
        </p:nvSpPr>
        <p:spPr/>
        <p:txBody>
          <a:bodyPr/>
          <a:lstStyle/>
          <a:p>
            <a:r>
              <a:t>核心竞争力塑造企业竞争优势的方式：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核心竞争力对企业竞争优势的支撑作用</a:t>
            </a:r>
          </a:p>
        </p:txBody>
      </p:sp>
      <p:sp>
        <p:nvSpPr>
          <p:cNvPr id="3" name="Text Placeholder 2"/>
          <p:cNvSpPr>
            <a:spLocks noGrp="1"/>
          </p:cNvSpPr>
          <p:nvPr>
            <p:ph type="body" idx="1"/>
          </p:nvPr>
        </p:nvSpPr>
        <p:spPr/>
        <p:txBody>
          <a:bodyPr/>
          <a:lstStyle/>
          <a:p>
            <a:r>
              <a:t>核心竞争力对企业竞争优势的作用案例：</a:t>
            </a:r>
          </a:p>
        </p:txBody>
      </p:sp>
      <p:sp>
        <p:nvSpPr>
          <p:cNvPr id="4" name="Content Placeholder 3"/>
          <p:cNvSpPr>
            <a:spLocks noGrp="1"/>
          </p:cNvSpPr>
          <p:nvPr>
            <p:ph sz="half" idx="2"/>
          </p:nvPr>
        </p:nvSpPr>
        <p:spPr/>
        <p:txBody>
          <a:bodyPr/>
          <a:lstStyle/>
          <a:p>
            <a:r>
              <a:t>1. 苹果公司通过核心竞争力塑造了竞争优势。</a:t>
            </a:r>
          </a:p>
          <a:p>
            <a:r>
              <a:t>2. 谷歌公司通过核心竞争力塑造了竞争优势。</a:t>
            </a:r>
          </a:p>
          <a:p>
            <a:r>
              <a:t>3. 亚马逊公司通过核心竞争力塑造了竞争优势。</a:t>
            </a:r>
          </a:p>
        </p:txBody>
      </p:sp>
      <p:sp>
        <p:nvSpPr>
          <p:cNvPr id="5" name="Text Placeholder 4"/>
          <p:cNvSpPr>
            <a:spLocks noGrp="1"/>
          </p:cNvSpPr>
          <p:nvPr>
            <p:ph type="body" idx="3"/>
          </p:nvPr>
        </p:nvSpPr>
        <p:spPr/>
        <p:txBody>
          <a:bodyPr/>
          <a:lstStyle/>
          <a:p>
            <a:r>
              <a:t>核心竞争力对企业竞争优势的作用展望：</a:t>
            </a:r>
          </a:p>
        </p:txBody>
      </p:sp>
      <p:sp>
        <p:nvSpPr>
          <p:cNvPr id="6" name="Content Placeholder 5"/>
          <p:cNvSpPr>
            <a:spLocks noGrp="1"/>
          </p:cNvSpPr>
          <p:nvPr>
            <p:ph sz="half" idx="4"/>
          </p:nvPr>
        </p:nvSpPr>
        <p:spPr/>
        <p:txBody>
          <a:bodyPr/>
          <a:lstStyle/>
          <a:p>
            <a:r>
              <a:t>1. 核心竞争力将在未来市场竞争中发挥更加重要的作用。</a:t>
            </a:r>
          </a:p>
          <a:p>
            <a:r>
              <a:t>2. 企业需要不断提升核心竞争力以保持领先地位。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核心竞争力对企业可持续发展的保障作用</a:t>
            </a:r>
          </a:p>
        </p:txBody>
      </p:sp>
      <p:sp>
        <p:nvSpPr>
          <p:cNvPr id="3" name="Subtitle 2"/>
          <p:cNvSpPr>
            <a:spLocks noGrp="1"/>
          </p:cNvSpPr>
          <p:nvPr>
            <p:ph type="subTitle" idx="1"/>
          </p:nvPr>
        </p:nvSpPr>
        <p:spPr/>
        <p:txBody>
          <a:bodyPr/>
          <a:lstStyle/>
          <a:p>
            <a:r>
              <a:t>核心竞争力在行业竞争中的作用分析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核心竞争力对企业可持续发展的保障作用</a:t>
            </a:r>
          </a:p>
        </p:txBody>
      </p:sp>
      <p:sp>
        <p:nvSpPr>
          <p:cNvPr id="3" name="Content Placeholder 2"/>
          <p:cNvSpPr>
            <a:spLocks noGrp="1"/>
          </p:cNvSpPr>
          <p:nvPr>
            <p:ph sz="half" idx="2"/>
          </p:nvPr>
        </p:nvSpPr>
        <p:spPr/>
        <p:txBody>
          <a:bodyPr/>
          <a:lstStyle/>
          <a:p>
            <a:r>
              <a:t>1. 核心竞争力是企业在竞争中取胜的关键因素，它可以帮助企业在市场上建立独特的定位，赢得客户的青睐，从而实现可持续发展。</a:t>
            </a:r>
          </a:p>
          <a:p>
            <a:r>
              <a:t>2. 核心竞争力可以帮助企业抵御竞争对手的挑战，当竞争对手推出相同或类似的产品或服务时，拥有核心竞争力的企业可以依靠其独特优势来保持竞争优势。</a:t>
            </a:r>
          </a:p>
          <a:p>
            <a:r>
              <a:t>3. 核心竞争力可以帮助企业开拓新的市场，当企业拥有核心竞争力时，它可以利用这一优势来进入新的市场，并赢得新的客户。</a:t>
            </a:r>
          </a:p>
        </p:txBody>
      </p:sp>
      <p:sp>
        <p:nvSpPr>
          <p:cNvPr id="4" name="Text Placeholder 3"/>
          <p:cNvSpPr>
            <a:spLocks noGrp="1"/>
          </p:cNvSpPr>
          <p:nvPr>
            <p:ph type="body" idx="3"/>
          </p:nvPr>
        </p:nvSpPr>
        <p:spPr/>
        <p:txBody>
          <a:bodyPr/>
          <a:lstStyle/>
          <a:p>
            <a:r>
              <a:t>核心竞争力对企业应对市场变化的保障作用：</a:t>
            </a:r>
          </a:p>
        </p:txBody>
      </p:sp>
      <p:sp>
        <p:nvSpPr>
          <p:cNvPr id="5" name="Content Placeholder 4"/>
          <p:cNvSpPr>
            <a:spLocks noGrp="1"/>
          </p:cNvSpPr>
          <p:nvPr>
            <p:ph sz="half" idx="4"/>
          </p:nvPr>
        </p:nvSpPr>
        <p:spPr/>
        <p:txBody>
          <a:bodyPr/>
          <a:lstStyle/>
          <a:p>
            <a:r>
              <a:t>1. 核心竞争力可以帮助企业快速应对市场变化，当市场发生变化时，拥有核心竞争力的企业可以依靠其独特优势来迅速调整其产品或服务，以满足客户的需求。</a:t>
            </a:r>
          </a:p>
          <a:p>
            <a:r>
              <a:t>2. 核心竞争力可以帮助企业降低成本，当企业拥有核心竞争力时，它可以利用这一优势来降低生产成本，从而提高利润率。</a:t>
            </a:r>
          </a:p>
        </p:txBody>
      </p:sp>
      <p:sp>
        <p:nvSpPr>
          <p:cNvPr id="6" name="Text Placeholder 5"/>
          <p:cNvSpPr>
            <a:spLocks noGrp="1"/>
          </p:cNvSpPr>
          <p:nvPr>
            <p:ph type="body" idx="1"/>
          </p:nvPr>
        </p:nvSpPr>
        <p:spPr/>
        <p:txBody>
          <a:bodyPr/>
          <a:lstStyle/>
          <a:p>
            <a:r>
              <a:t>核心竞争力对企业可持续发展的保障作用：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https://d.book118.com/475200134013011121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核心竞争力定义及特征阐述</vt:lpstr>
      <vt:lpstr>#. 核心竞争力定义及特征阐述</vt:lpstr>
      <vt:lpstr> 行业竞争概述及核心竞争力的重要性</vt:lpstr>
      <vt:lpstr>#. 行业竞争概述及核心竞争力的重要性</vt:lpstr>
      <vt:lpstr> 核心竞争力对企业竞争优势的支撑作用</vt:lpstr>
      <vt:lpstr>#. 核心竞争力对企业竞争优势的支撑作用</vt:lpstr>
      <vt:lpstr>#. 核心竞争力对企业竞争优势的支撑作用</vt:lpstr>
      <vt:lpstr>#. 核心竞争力对企业竞争优势的支撑作用</vt:lpstr>
      <vt:lpstr> 核心竞争力对企业可持续发展的保障作用</vt:lpstr>
      <vt:lpstr>#. 核心竞争力对企业可持续发展的保障作用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2024-09-23T20:15:14.964</cp:lastPrinted>
  <dcterms:created xsi:type="dcterms:W3CDTF">2024-09-23T12:15:14Z</dcterms:created>
  <dcterms:modified xsi:type="dcterms:W3CDTF">2024-09-23T12:15:16Z</dcterms:modified>
</cp:coreProperties>
</file>