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2D62-4F0F-4285-B5C8-2BED8BD9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38032-5780-4551-AC44-768F2E28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A3B86-868C-4D11-88E3-DEA89E92E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622AA-7A96-4B84-AA7E-389CA321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39ABC-1A7B-4267-B221-8660161D1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4CAC8-5A91-4472-929B-24C34A3D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B0A54-9831-41A8-A37C-D31745E3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0864D-E841-4CE1-940F-F8AE80E0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D8D21-B55F-465B-B509-A4B7C3D91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3EDD-BFF1-4539-AD8B-A07DA43F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69CD7-663E-44C2-8DB0-F6E3B397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003130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公路建设个人计划书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公路建设基础知识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实际项目经验积累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个人在公路建设领域的工作经验与技能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影响公路建设行业的政策法规和市场需求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当前公路建设行业的发展趋势和机遇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在公路建设领域取得卓越成就，成为行业内的专家或领导者。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在接下来的一年内，掌握公路建设的基本知识和技能，积累实际工作经验。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在未来三年内，成为公路建设领域的专业人才，具备独立承担项目的能力。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公路建设基础知识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75" r="357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根据交通量、使用任务和功能，公路分为高速公路、一级公路、二级公路、三级公路和四级公路五个等级。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根据行政等级，公路分为国道、省道、县道、乡道和专用公路。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公路等级与分类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包括项目建议书编制、可行性研究报告编制、初步设计等。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包括初步验收和竣工验收，合格后交付使用。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建设实施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包括施工图设计、招标投标、施工准备、建设实施等。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公路建设流程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根据不同等级和分类，规定了公路的线形、横断面、桥涵、隧道等的技术标准。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规定了公路设计的安全性、经济性、环保性等方面的要求。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规定了公路施工的方法、工艺、质量等方面的要求。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规定了公路竣工验收的条件、方法、程序等方面的要求。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公路建设标准与规范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学习公路设计的基本原理和方法，包括道路几何设计、排水设计、交通安全设施设计等。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掌握各种施工工艺和技术，包括土方开挖、路基填筑、路面铺装等，提高施工效率和工程质量。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质量检测与验收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学习质量检测与验收的方法和标准，确保工程符合规范要求和安全性能。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积极参与团队工作，发挥个人优势，提高团队协作效率。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学习有效的沟通技巧和方法，包括口头表达、书面表达和倾听技巧，促进团队内部的交流与合作。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掌握冲突解决的方法和技巧，化解团队内部的矛盾和分歧，维护团队和谐氛围。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https://d.book118.com/475200313032011104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2024-09-13T19:37:44.833</cp:lastPrinted>
  <dcterms:created xsi:type="dcterms:W3CDTF">2024-09-13T11:37:44Z</dcterms:created>
  <dcterms:modified xsi:type="dcterms:W3CDTF">2024-09-13T11:37:46Z</dcterms:modified>
</cp:coreProperties>
</file>