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8BCD97-012B-440B-9DE4-E709C2F30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AFF38-2A8F-4FFD-ACBB-C10E0E2A6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4C9126-2808-486C-897B-93BBBBE88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1F6EF3-8993-4008-AB3B-7C8446A68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12E1C6-3FDD-4C78-B889-67085FBC83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8AAA0A-62CE-4FA0-96BF-AFF0E67FF2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9A66D9-8F86-4BCB-986B-46E3B0E163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C3A0F-57F4-4217-AA30-BB5B943D94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CCE27-24C0-4F9D-9D7E-56199517A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718B7-B744-4291-AD01-14CA6F1C4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C0482-AD01-4D03-A63E-7B53B474D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2010413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猫咪的造型ProE3.0曲面设计实例教程11_造型曲面设计综合实例</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汇报人：AA</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造型曲面设计概述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ProE3.0曲面设计基础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猫咪造型的曲面设计实例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造型曲面设计的技巧与方法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造型曲面设计的实践应用</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造型曲面设计的挑战与展望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造型曲面设计概述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造型曲面设计是一种通过计算机图形学技术，在三维空间中创建、编辑、渲染和分析复杂曲面的过程。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造型曲面设计具有高度的自由度和灵活性，可以创建出各种复杂的几何形状和表面纹理；同时，它也是一种高度技术性和专业性的设计工作，需要设计师具备丰富的设计经验和技能。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造型曲面设计的定义与特点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292" r="16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汽车设计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航空航天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工业设计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建筑设计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造型曲面设计的应用领域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汽车的车身、内饰和外观等部件都需要使用造型曲面设计技术进行设计。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各种工业产品的外观和内部结构都需要使用造型曲面设计技术进行设计，如家电、数码产品等。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飞机的机翼、发动机进气口和尾翼等部件都需要使用造型曲面设计技术。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建筑的外立面、室内装饰和景观设计等都需要使用造型曲面设计技术。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智能化设计</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随着人工智能技术的发展，未来的造型曲面设计将更加智能化，设计师可以通过智能算法和机器学习等技术来提高设计效率和质量。</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造型曲面设计涉及到计算机图形学、数学、物理等多个学科领域，未来这些学科之间的融合将更加紧密，为造型曲面设计提供更多的技术支持和创新思路。</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虚拟现实和增强现实技术的发展将为造型曲面设计提供更加直观和交互性的设计工具和环境，使得设计师可以更加便捷地进行设计工作。</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未来的造型曲面设计将更加注重环保和可持续性发展，设计师需要考虑如何减少材料浪费、降低能源消耗以及提高产品的可回收性等问题。</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多学科融合</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虚拟现实与增强现实技术</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绿色环保理念</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造型曲面设计的发展趋势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ProE3.0曲面设计基础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ProE3.0是一款广泛应用于机械设计领域的三维CAD软件，具有强大的曲面设计功能。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该软件提供了丰富的曲面创建和编辑工具，支持多种曲面造型方法，能够满足复杂曲面设计的需求。</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ProE3.0具有直观的操作界面和强大的参数化设计功能，使得曲面设计过程更加高效和灵活。</a:t>
            </a:r>
          </a:p>
        </p:txBody>
      </p:sp>
      <p:pic>
        <p:nvPicPr>
          <p:cNvPr id="10" name="Picture 10"/>
          <p:cNvPicPr>
            <a:picLocks noChangeAspect="1"/>
          </p:cNvPicPr>
          <p:nvPr/>
        </p:nvPicPr>
        <p:blipFill>
          <a:blip r:embed="rId4"/>
          <a:srcRect t="21912" b="2191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ProE3.0软件简介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由无数个点通过特定的数学关系连接而成的连续几何体。</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曲面</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曲面片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连续性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用于定义曲面形状的关键点，通过调整控制点的位置可以改变曲面的形状。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由控制点生成的局部曲面，多个曲面片可以拼接成完整的曲面。</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描述曲面之间或曲面与实体之间连接的光滑程度，包括位置连续、切线连续和曲率连续等。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曲面设计的基本概念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分析曲面</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利用ProE3.0的分析工具检查曲面的质量和连续性，确保设计符合要求。</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修剪曲面</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根据需要对曲面进行修剪，去除多余部分或保留特定区域。</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拼接曲面</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将多个曲面片拼接成一个完整的曲面，确保拼接处的连续性。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创建基本曲面</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利用ProE3.0提供的工具创建基本曲面，如平面、圆柱面、球面等。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编辑曲面</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对创建的曲面进行编辑，包括移动、旋转、缩放等操作。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曲面设计的基本操作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猫咪造型的曲面设计实例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03" r="276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85" r="298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随着宠物市场的繁荣和人们对宠物造型的个性化需求增加，猫咪造型曲面设计应运而生。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背景介绍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客户希望为自家猫咪定制一款独特、可爱的造型，要求曲面设计流畅、符合猫咪身体结构，且易于清洁和打理。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需求分析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实例背景与需求分析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从猫咪的自然形态和动态中寻找灵感，结合流行元素和个性化需求进行创意构思。</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以圆润、流畅的曲面为主要设计元素，突出猫咪的可爱和温顺；同时融入一些趣味性的细节设计，如耳朵、尾巴等部位的特殊处理。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猫咪造型的创意构思</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造型特点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设计灵感</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https://d.book118.com/475201041304011103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2024-09-13T07:06:08.642</cp:lastPrinted>
  <dcterms:created xsi:type="dcterms:W3CDTF">2024-09-12T23:06:08Z</dcterms:created>
  <dcterms:modified xsi:type="dcterms:W3CDTF">2024-09-12T23:06:10Z</dcterms:modified>
</cp:coreProperties>
</file>