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E972E8-D737-45AF-AD9D-CDA4A23F3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D349DA-AAB1-454D-B116-75B568E44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2D3159-A75F-4411-805C-78F7AE32F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A10A6-D94B-4BA5-A2BF-EA07DE7BA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1114C9-AAC9-4B4B-B999-799CC60432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D23AF9-4D26-45FF-9CBE-73ACA5B5B8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114E93-F468-4909-96F7-7535E8C5E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99D7BE-C2FB-4145-A908-9D2B81192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DEC55-48A4-4B0B-9EAC-D01AB6191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EF572-B8EA-46B9-921F-3847C6512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0FF92B-65B8-4B3B-AD86-DEC94BC33E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5201103300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夜间值班管理制度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夜间值班人员职责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夜间值班管理规定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夜间值班培训与考核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夜间值班安全保障措施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42" r="1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确保公司或组织在夜间和节假日期间的安全和正常运营。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应对突发事件和紧急情况，保障员工和财产安全。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维护夜间和节假日的秩序，提高工作效率。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提高组织的安全性和稳定性。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保障员工和财产的安全，减少损失。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增强组织的应急响应能力，提高应对突发事件的能力。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9125" r="1912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值班管理制度的重要性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夜间值班人员职责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夜间值班人员需按照规定的时间间隔进行安全巡查，确保各区域的安全状况。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定期巡查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重点区域关注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对重要设施、仓库、生产车间等重点区域进行重点关注，增加巡查频次。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在巡查过程中发现异常情况，应及时采取措施处理，并向上级汇报。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安全巡查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预案熟悉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夜间值班人员应熟悉各类紧急事件的应对预案，以便在发生紧急情况时能够迅速采取有效措施。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通讯畅通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保持值班期间通讯畅通，以便在接到通知后迅速到达现场处理紧急事件。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协作配合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在处理紧急事件时，应与其他值班人员或相关部门密切协作，共同应对。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紧急事件处理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https://d.book118.com/475201103300011123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2024-09-27T17:04:21.104</cp:lastPrinted>
  <dcterms:created xsi:type="dcterms:W3CDTF">2024-09-27T09:04:21Z</dcterms:created>
  <dcterms:modified xsi:type="dcterms:W3CDTF">2024-09-27T09:04:22Z</dcterms:modified>
</cp:coreProperties>
</file>