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5ABD0-63BF-4D70-BA67-FD328965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9D849-0E3E-4B40-8BD7-7816B551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5AC79-F8A2-4053-809C-5D72015C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23BD4-D786-43CC-BA97-1FD4673D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55068-8BDE-4890-A998-2B1D9887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A68F4-7FCB-415E-AF33-2A38FE1A9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D4A5D-18D6-482F-84EB-24A50B8A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9263D-ED10-4595-ADA1-D6068338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4277D-BA0A-428A-926E-0AD39BE0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3F8F5-8009-4875-B073-1FB507027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AB6AB-6D39-4618-8654-0586A3FD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042133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重点部门清洗消毒管理及质量控制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清洗消毒管理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重点部门管理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清洗消毒管理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清除物品表面的污渍、残留物和微生物，包括物理和化学清洗方法。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通过物理或化学手段杀灭或去除物品上的微生物，以达到预防感染的目的。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通过高温、高压或化学药剂等方法彻底杀灭物品上的所有微生物，确保无菌状态。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清洗消毒流程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清洗消毒设备与工具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洗衣机、洗碗机、超声波清洗机等。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紫外线消毒灯、臭氧发生器、电热消毒柜等。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灭菌设备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高压蒸汽灭菌器、环氧乙烷灭菌器等。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根据物品的材质、用途和污染程度选择合适的清洗消毒剂。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注意清洗消毒剂的浓度、作用时间和使用温度，确保达到最佳的清洗消毒效果。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遵循清洗消毒剂的使用说明，避免对人体和环境造成危害。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清洗消毒剂的选择与使用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36" b="216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制定清晰、全面的清洗消毒质量标准，包括清洁度、微生物数量、化学残留等方面的指标。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选择合适的检测方法，如目测、仪器检测等，确保准确、客观地评估清洗消毒效果。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质量标准与检测方法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按照设定的周期对重点部门的清洗消毒效果进行检测，确保持续符合质量标准。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对清洗消毒的整个过程进行监控，包括清洁剂的选用、清洗剂的配制、清洗时间的控制等，确保每个环节都符合要求。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2" r="1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及时发现清洗消毒过程中的质量问题，如清洁度不够、微生物超标等。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对问题进行深入分析，找出根本原因，为改进提供依据。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根据分析结果，采取有效的改进措施，如更换清洁剂、调整清洗时间等，并持续监测改进效果。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总结经验教训，制定预防措施，防止类似问题再次发生。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质量问题的处理与改进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https://d.book118.com/475204213330011042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2024-09-04T09:55:00.111</cp:lastPrinted>
  <dcterms:created xsi:type="dcterms:W3CDTF">2024-09-04T01:55:00Z</dcterms:created>
  <dcterms:modified xsi:type="dcterms:W3CDTF">2024-09-04T01:55:02Z</dcterms:modified>
</cp:coreProperties>
</file>