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F8117E-21E1-4F99-9553-C7A168091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31CF1F-D3E7-4F66-B2DF-64E17E84D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0DE07F-7CC2-4AD1-BE52-E81DEDAAF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659CC8-00F9-468D-A96E-2A1D59C51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CF9C93-22D2-4F26-9735-D8BC9E8CF0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DED234-3D3F-45AB-A1A3-0016AFAA3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83FE67-096F-4388-B17F-F338FAF56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66F9B5-6FCC-42A6-AED0-6AC62A306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D32EDC-7F9B-4F1A-9592-7B8FAEB3FA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A80BFB-3280-4E2F-82C5-3B644448A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A4825-804A-4552-BDF0-DBF8C2BF9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20430002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规章制度贯彻与改进策略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规章制度现状分析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规章制度贯彻策略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规章制度改进策略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实施计划与步骤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资源保障与风险控制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提高组织效率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通过规章制度的贯彻，确保员工明确职责、遵守规定，从而提高组织整体运行效率。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应对变革需求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随着市场环境和组织内部的变化，规章制度需要不断改进以适应新的发展需求。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提升员工满意度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合理的规章制度能够保障员工权益，提高员工满意度和忠诚度。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对现行规章制度的执行情况进行全面梳理和评估。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规章制度的执行情况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分析规章制度在贯彻过程中遇到的问题与挑战。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存在的问题与挑战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提出针对性的改进策略和建议，以优化规章制度的贯彻与执行。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改进策略与建议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规章制度现状分析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规章制度体系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公司现有规章制度涵盖了人事、财务、业务、行政等各个方面，形成了相对完善的制度体系。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规章制度内容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各项制度对员工的职责、权利、义务以及公司的管理、运营等方面做出了明确规定。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规章制度层级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制度体系包括公司章程、基本管理制度、具体业务制度等层级，不同层级的制度具有不同的约束力和适用范围。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现有规章制度概述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执行力度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公司整体对规章制度的执行力度较强，员工普遍能够遵守各项规定。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监管机制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公司设立了内部监管部门，对规章制度的执行情况进行定期检查和评估。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奖惩措施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对于违反规章制度的员工，公司会采取相应的惩罚措施，同时也会对表现优秀的员工给予奖励。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执行情况评估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制度更新滞后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随着公司业务的发展和外部环境的变化，部分规章制度未能及时更新，导致与实际工作需求脱节。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执行差异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不同部门或员工在执行规章制度时存在理解和执行上的差异，导致制度执行的不统一。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监管不足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部分规章制度的监管力度不够，存在监管漏洞或监管不严格的情况。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员工意识不强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部分员工对规章制度的重要性认识不足，缺乏自觉遵守的意识和习惯。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规章制度贯彻策略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750" r="14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针对不同群体制定宣传策略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针对不同岗位和职责的员工，制定有针对性的宣传策略，提高宣传的针对性和实效性。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通过培训、讲座等形式，使员工充分了解规章制度的重要性和必要性，增强遵守规章制度的自觉性。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多样化宣传手段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利用企业内部网站、公告栏、宣传册等多种渠道，对规章制度进行广泛宣传，确保员工能够及时了解和掌握。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加强宣传教育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明确各级管理人员在规章制度贯彻执行中的具体职责和任务，形成责任清单，确保责任到人。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制定责任清单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加强组织协调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667" r="13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强化考核问责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708" r="5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建立规章制度贯彻执行的组织协调机制，加强各部门之间的沟通与协作，形成工作合力。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将规章制度的贯彻执行情况纳入绩效考核体系，对执行不力的部门和个人进行问责处理。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明确责任分工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鼓励员工参与监督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建立员工监督机制，鼓励员工积极参与规章制度的监督执行，提高监督的广泛性和有效性。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及时反馈与整改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对监督检查中发现的问题，及时反馈给相关部门和个人，并要求其限期整改落实，确保问题得到有效解决。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建立监督机制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设立专门的监督机构或指定监督人员，对规章制度的贯彻执行情况进行定期或不定期的监督检查。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强化监督检查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规章制度改进策略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对现有规章制度进行全面梳理，评估其合理性、有效性和适应性。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梳理现有制度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针对管理漏洞和制度空白，及时制定和完善相关规章制度。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填补制度空白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对不适应新形势、新要求的规章制度进行修订或废止。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更新过时制度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完善制度体系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https://d.book118.com/475204300022011104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2024-09-13T18:27:23.385</cp:lastPrinted>
  <dcterms:created xsi:type="dcterms:W3CDTF">2024-09-13T10:27:23Z</dcterms:created>
  <dcterms:modified xsi:type="dcterms:W3CDTF">2024-09-13T10:27:25Z</dcterms:modified>
</cp:coreProperties>
</file>