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39ED4-3FAE-461A-AA48-AC54D8B66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068F5-A0B3-49FE-B958-4840F2A55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04599-77B9-474F-BB89-423C607D9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04A81-114C-4374-AC55-E32168052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BF531A-D3FD-4DA7-85B7-9D44ED4B2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66BABE-A8D9-4C92-9C9E-9460F6704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A9F320-77AF-42F7-B7D3-FD68E6928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E0565-BB00-4E4D-A3E1-A8B42AB55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45B8C-96C9-48BE-95DF-7EFCC2AEC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A9FDF-5521-415B-9B3F-E0280F8BF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F465C-9742-4C1C-8F59-FF1348717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2043042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离婚协议书对配偶继承权的影响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离婚协议书基本概念及内容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离婚协议书对配偶继承权具体影响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如何保障配偶在离婚后的合法继承权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争议解决机制及法律途径探讨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离婚协议书基本概念及内容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离婚协议书是夫妻双方自愿离婚并对财产分割、子女抚养等问题达成协议时，所签署的一种法律文件。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离婚协议书在双方离婚后具有法律约束力，双方必须按照协议内容履行各自义务。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离婚协议书定义与作用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离婚协议书中涉及财产分割条款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离婚协议书还可以约定夫妻各自的个人财产归属，以及债务承担等相关事项。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离婚协议书应明确夫妻共同财产的认定和分割方式，包括房产、车辆、存款、股票等。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根据我国《婚姻法》和《继承法》的规定，配偶之间享有相互继承遗产的权利。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关于财产分割的约定，可能会影响配偶在离婚后的继承权。例如，如果双方在离婚协议书中约定了某些财产的归属，那么这些财产在离婚后就不再属于夫妻共同财产，因此也就不再适用配偶继承权的规定。但是，对于离婚协议书中未涉及的财产，仍应按照法律规定进行继承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配偶继承权相关法律规定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离婚协议书对配偶继承权具体影响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离婚协议书明确了夫妻共同财产的分割方式，进而影响到配偶在继承时的份额。若协议书中规定某方放弃部分或全部财产权益，则在继承时该方所能继承的份额会相应减少。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离婚协议书还可能涉及到夫妻共同债务的承担问题。若协议书中规定某方承担全部或部分债务，则在继承时该方可能需要先承担债务后才能继承剩余财产。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直接影响：财产分割后继承份额变化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离婚协议书可能会约定夫妻之间的赡养义务。若一方在离婚后需要赡养另一方，则在继承时可能会影响到赡养方的继承份额，因为赡养方可能需要先履行赡养义务后才能继承财产。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离婚协议书还可能涉及到子女的抚养问题。若协议书中规定某方负责抚养子女，则在继承时该方可能需要先承担抚养义务后才能继承财产。此外，子女的继承权也可能会受到离婚协议书的影响。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间接影响：赡养义务、债务承担等问题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离婚协议书中未明确财产分割，但约定了赡养义务。在这种情况下，配偶在继承时可能需要先履行赡养义务后才能继承财产，其所能继承的份额可能会受到赡养义务的影响。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离婚协议书中明确了财产分割方式，但未约定赡养义务。在这种情况下，配偶在继承时按照协议书约定的财产分割方式进行继承，其所能继承的份额相对明确。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离婚协议书中既明确了财产分割方式，又约定了赡养义务和债务承担等问题。在这种情况下，配偶在继承时需要综合考虑各种因素，其所能继承的份额可能会受到多种因素的影响。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案例分析：不同情况下配偶继承权变化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如何保障配偶在离婚后的合法继承权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https://d.book118.com/475204304224011111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2024-09-17T13:15:58.920</cp:lastPrinted>
  <dcterms:created xsi:type="dcterms:W3CDTF">2024-09-17T05:15:58Z</dcterms:created>
  <dcterms:modified xsi:type="dcterms:W3CDTF">2024-09-17T05:16:00Z</dcterms:modified>
</cp:coreProperties>
</file>