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FB34D-DF27-4C49-AD5C-C88F340A8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6A0A3-FE72-4CE7-B7D3-7B7A6C4B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20332-C20D-4A57-8154-87D2FA11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72E3C-5495-479C-AA1A-7113D5EC5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1C18C-524D-4BEA-9C27-96E8498C6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44FEF-CC91-4376-9B2C-B9A188AF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5B344-D634-4114-97CD-818EAAF4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6E20F-7037-43F8-A699-DC17AEF3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44AB9-10F5-4DBC-A633-F6E1126E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A4E29-5047-483B-9AF7-4D4F32E3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E116E-014D-47FD-A5A0-CF4088C5F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101440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水肿是指组织间隙过量的体液潴留，表现为皮肤和皮下组织肿胀，可伴有浆膜腔积液。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水肿可分为全身性水肿和局限性水肿，全身性水肿可进一步分为心源性、肾源性、肝源性、营养不良性等类型，局限性水肿可由局部炎症、外伤、淋巴回流受阻等原因引起。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58" r="351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水肿的病因多种多样，包括心功能不全、肾功能不全、肝功能不全、低蛋白血症、内分泌失调等。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水肿的病理机制主要包括水钠潴留、毛细血管流体静压增高、血浆胶体渗透压降低、淋巴液回流受阻等。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水肿的症状主要包括体重增加、肢体沉重感、乏力、活动受限等。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水肿的体征主要表现为皮肤紧绷、皮下组织肿胀、皮肤纹理消失、皮肤温度升高或降低等。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水肿的诊断与鉴别诊断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详细了解患者水肿发生的时间、部位、程度及伴随症状，有无其他疾病史。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观察水肿部位，测量水肿程度，检查心、肝、肾等重要器官功能。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检测血浆白蛋白、总蛋白、肾功能等指标，了解水肿原因。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常见于右心功能不全，表现为下肢水肿，伴随胸闷、气短等症状。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心源性水肿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常见于肝硬化，表现为腹水、下肢水肿，伴随黄疸、肝功能异常等症状。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肝源性水肿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常见于肾病综合征，表现为晨起眼睑和颜面部水肿，伴随尿蛋白、血尿等症状。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肾源性水肿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由于长期营养不良导致血浆白蛋白降低，表现为全身性水肿，伴随消瘦、体重下降等症状。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营养不良性水肿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了解心脏电生理变化，协助诊断心源性水肿。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观察心脏结构和功能，协助诊断心源性水肿。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超声心动图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观察肝脏形态和功能，协助诊断肝源性水肿。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腹部超声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了解肾脏功能和尿液成分，协助诊断肾源性水肿。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尿常规和肾功能检查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https://d.book118.com/475210144022011042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2024-09-03T02:00:10.961</cp:lastPrinted>
  <dcterms:created xsi:type="dcterms:W3CDTF">2024-09-02T18:00:10Z</dcterms:created>
  <dcterms:modified xsi:type="dcterms:W3CDTF">2024-09-02T18:00:12Z</dcterms:modified>
</cp:coreProperties>
</file>