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78EE8-D402-41A8-AC82-26895B743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0A7C4-1226-43FE-98EA-BDE877469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3D598-859E-459A-B3C3-67FD4C172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5B511-A552-4545-BAA9-850A5CCCE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8D6E05-AD27-438F-9E06-759A75018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2E524B-D0F3-48C7-90A4-87B191257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C625F1-F8A7-4E72-A623-66383F833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3EF00-FF96-475C-8EA0-2BF6C53D2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52AD4-E3B4-4EAF-AD39-41A3E2659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660A3-5CB8-4407-9436-714C8B87C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27A21-5ABB-45BC-AF42-92B13F120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211204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感冒辨证护理课件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感冒辨证护理原则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感冒辨证护理方法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感冒并发症的辨证护理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32" r="237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25" r="289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感冒是一种由病毒引起的呼吸道疾病，也称为上呼吸道感染。它通常伴随着发热、咳嗽、喉咙痛、鼻塞等症状。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感冒可以分为普通感冒和流行性感冒两种类型。普通感冒是由鼻病毒引起的，而流行性感冒则是由流感病毒引起的。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08" r="6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感冒通常是由病毒引起的，例如鼻病毒和流感病毒。这些病毒通过空气飞沫传播，或者通过接触被病毒污染的物体表面传播。此外，身体虚弱、过度疲劳、睡眠不足等因素也可能导致感冒的发生。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感冒的症状包括发热、头痛、咳嗽、喉咙痛、鼻塞、流鼻涕等。这些症状可能会在感染后1-2周内消失，但流感病毒引起的症状可能会持续更长时间，并可能导致其他并发症。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感冒的病程通常为1-2周，但流感病毒引起的感冒病程可能会更长，需要更多的休息和治疗。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来说，大多数感冒患者可以在家中休息并自愈。然而，对于老年人、儿童、孕妇和身体虚弱的人来说，恢复期可能会更长，需要更多的护理和关注。此外，如果感冒并发症严重，如肺炎或心脏疾病等，恢复期也会延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感冒的病程与预后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感冒辨证护理原则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多食用温热性的食物，如姜、葱、蒜等，以驱散体内寒气。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辛温解表，宣肺散寒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避免受凉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保持室内温暖，避免吹风和接触冷水。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休息与锻炼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适当休息，进行轻度锻炼以增强体质。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中药调理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可选用桂枝汤、麻黄汤等中药汤剂进行治疗。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风寒感冒的护理原则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风热感冒的护理原则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多喝水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休息与锻炼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保持充足的水分摄入，有助于缓解症状。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适当休息，避免剧烈运动。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中药调理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辛凉解表，清热解毒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多食用清淡、易消化的食物，如梨、藕、百合等。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可选用银翘解毒片、桑菊感冒片等中药制剂进行治疗。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中药调理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可选用藿香正气水、十滴水等中药制剂进行治疗。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休息与锻炼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保证充足的休息时间，进行适度的运动以增强体质。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多食用具有解暑、利湿作用的食物，如绿豆、冬瓜、西瓜等。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清暑祛湿，解表和中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室内通风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保持室内空气流通，避免潮湿环境。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暑湿感冒的护理原则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扶正祛邪，益气解表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可选用玉屏风散等中药制剂进行治疗。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中药调理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加强锻炼，增强体质，避免接触感染源。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多食用富含营养的食物，如鸡蛋、牛奶、瘦肉等。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保证充足的休息时间，避免过度劳累。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休息与锻炼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体虚感冒的护理原则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感冒辨证护理方法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https://d.book118.com/475211204322011042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2024-09-04T08:45:33.775</cp:lastPrinted>
  <dcterms:created xsi:type="dcterms:W3CDTF">2024-09-04T00:45:33Z</dcterms:created>
  <dcterms:modified xsi:type="dcterms:W3CDTF">2024-09-04T00:45:35Z</dcterms:modified>
</cp:coreProperties>
</file>