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TDTNR+IAJTTC+ArialMT"/>
      <p:regular r:id="rId18"/>
    </p:embeddedFont>
    <p:embeddedFont>
      <p:font typeface="ODNHGH+MS-UIGothic"/>
      <p:regular r:id="rId19"/>
    </p:embeddedFont>
    <p:embeddedFont>
      <p:font typeface="JCADJT+NRBPMU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FFB45-4C03-4FF2-9680-C8DBEC53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4DB94-5A21-4B4F-9D84-B232104A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D4FD8-1A38-4A70-9362-99D8338EB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B0986-6E78-405D-A7FF-971794FE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73F2B-87E5-467D-8452-53B6F6E1B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041E0-4CBF-4266-B8FF-03EEF9E5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B05CE-4F58-480D-B985-5CAA0C6A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3DE8E-2664-44A6-8F39-F17534BD4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A32DD-5B31-44B1-B6DD-C8018D6F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9039C-782C-440E-879B-2D37AB22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719D-5623-4C24-8864-0D6F9F489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1432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TDTNR+IAJTTC+ArialMT"/>
                <a:cs typeface="BTDTNR+IAJTT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成人清醒气管插管概述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1688020"/>
            <a:ext cx="6192461" cy="30235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TDTNR+IAJTTC+ArialMT"/>
                <a:cs typeface="BTDTNR+IAJTT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成人清醒气管插管前的准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TDTNR+IAJTTC+ArialMT"/>
                <a:cs typeface="BTDTNR+IAJTT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成人清醒气管插管操作流程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TDTNR+IAJTTC+ArialMT"/>
                <a:cs typeface="BTDTNR+IAJTT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成人清醒气管插管后的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TDTNR+IAJTTC+ArialMT"/>
                <a:cs typeface="BTDTNR+IAJTT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成人清醒气管插管的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理案例分享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TDTNR+IAJTTC+ArialMT"/>
                <a:cs typeface="BTDTNR+IAJTT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成人清醒气管插管指南解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读总结</a:t>
            </a:r>
            <a:r>
              <a:rPr sz="2400">
                <a:solidFill>
                  <a:srgbClr val="FFFFFF"/>
                </a:solidFill>
                <a:latin typeface="ODNHGH+MS-UIGothic"/>
                <a:cs typeface="ODNHGH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CADJT+NRBPMU+MicrosoftYaHei-Bold"/>
                <a:cs typeface="JCADJT+NRBPM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ODNHGH+MS-UIGothic"/>
                <a:cs typeface="ODNHGH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DNHGH+MS-UIGothic"/>
                <a:cs typeface="ODNHGH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确保患者呼吸道通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持正常呼吸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功能，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和手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提供保障。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适用人群与适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ODNHGH+MS-UIGothic"/>
                <a:cs typeface="ODNHGH+MS-UIGothic"/>
              </a:rPr>
              <a:t>适用人群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ODNHGH+MS-UIGothic"/>
                <a:cs typeface="ODNHGH+MS-UIGothic"/>
              </a:rPr>
              <a:t>适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609FFF"/>
                </a:solidFill>
                <a:latin typeface="ODNHGH+MS-UIGothic"/>
                <a:cs typeface="ODNHGH+MS-UIGothic"/>
              </a:rPr>
              <a:t>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禁忌症与注意事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ODNHGH+MS-UIGothic"/>
                <a:cs typeface="ODNHGH+MS-UIGothic"/>
              </a:rPr>
              <a:t>禁忌症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ODNHGH+MS-UIGothic"/>
                <a:cs typeface="ODNHGH+MS-UIGothic"/>
              </a:rPr>
              <a:t>注意事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CADJT+NRBPMU+MicrosoftYaHei-Bold"/>
                <a:cs typeface="JCADJT+NRBPM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患者准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ADJT+NRBPMU+MicrosoftYaHei-Bold"/>
                <a:cs typeface="JCADJT+NRBPM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ADJT+NRBPMU+MicrosoftYaHei-Bold"/>
                <a:cs typeface="JCADJT+NRBPM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CADJT+NRBPMU+MicrosoftYaHei-Bold"/>
                <a:cs typeface="JCADJT+NRBPM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DNHGH+MS-UIGothic"/>
                <a:cs typeface="ODNHGH+MS-UIGothic"/>
              </a:rPr>
              <a:t>心理准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DNHGH+MS-UIGothic"/>
                <a:cs typeface="ODNHGH+MS-UIGothic"/>
              </a:rPr>
              <a:t>生理准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DNHGH+MS-UIGothic"/>
                <a:cs typeface="ODNHGH+MS-UIGothic"/>
              </a:rPr>
              <a:t>口腔与呼吸道准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插管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境与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FFFFFF"/>
                </a:solidFill>
                <a:latin typeface="ODNHGH+MS-UIGothic"/>
                <a:cs typeface="ODNHGH+MS-UIGothic"/>
              </a:rPr>
              <a:t>境准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54747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确保操作区域清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、安静，减少人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FFFFFF"/>
                </a:solidFill>
                <a:latin typeface="ODNHGH+MS-UIGothic"/>
                <a:cs typeface="ODNHGH+MS-UIGothic"/>
              </a:rPr>
              <a:t>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46642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气管插管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、麻醉机、呼吸机等是否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FFFFFF"/>
                </a:solidFill>
                <a:latin typeface="ODNHGH+MS-UIGothic"/>
                <a:cs typeface="ODNHGH+MS-UIGothic"/>
              </a:rPr>
              <a:t>全、完好。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技能与培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ODNHGH+MS-UIGothic"/>
                <a:cs typeface="ODNHGH+MS-UIGothic"/>
              </a:rPr>
              <a:t>技能要求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ODNHGH+MS-UIGothic"/>
                <a:cs typeface="ODNHGH+MS-UIGothic"/>
              </a:rPr>
              <a:t>培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609FFF"/>
                </a:solidFill>
                <a:latin typeface="ODNHGH+MS-UIGothic"/>
                <a:cs typeface="ODNHGH+MS-UIGothic"/>
              </a:rPr>
              <a:t>与考核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JCADJT+NRBPMU+MicrosoftYaHei-Bold"/>
                <a:cs typeface="JCADJT+NRBPM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麻醉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给药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ODNHGH+MS-UIGothic"/>
                <a:cs typeface="ODNHGH+MS-UIGothic"/>
              </a:rPr>
              <a:t>麻醉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2000" spc="14">
                <a:solidFill>
                  <a:srgbClr val="609FFF"/>
                </a:solidFill>
                <a:latin typeface="ODNHGH+MS-UIGothic"/>
                <a:cs typeface="ODNHGH+MS-UIGothic"/>
              </a:rPr>
              <a:t>物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给药</a:t>
            </a:r>
            <a:r>
              <a:rPr sz="2000" spc="15">
                <a:solidFill>
                  <a:srgbClr val="609FFF"/>
                </a:solidFill>
                <a:latin typeface="ODNHGH+MS-UIGothic"/>
                <a:cs typeface="ODNHGH+MS-UIGothic"/>
              </a:rPr>
              <a:t>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插管前的心理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609FFF"/>
                </a:solidFill>
                <a:latin typeface="ODNHGH+MS-UIGothic"/>
                <a:cs typeface="ODNHGH+MS-UIGothic"/>
              </a:rPr>
              <a:t>理与沟通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ODNHGH+MS-UIGothic"/>
                <a:cs typeface="ODNHGH+MS-UIGothic"/>
              </a:rPr>
              <a:t>心理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609FFF"/>
                </a:solidFill>
                <a:latin typeface="ODNHGH+MS-UIGothic"/>
                <a:cs typeface="ODNHGH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ODNHGH+MS-UIGothic"/>
                <a:cs typeface="ODNHGH+MS-UIGothic"/>
              </a:rPr>
              <a:t>沟通技巧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https://d.book118.com/475214323211011114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BTDTNR+IAJTTC+ArialMT</vt:lpstr>
      <vt:lpstr>Times New Roman</vt:lpstr>
      <vt:lpstr>ODNHGH+MS-UIGothic</vt:lpstr>
      <vt:lpstr>SimSun</vt:lpstr>
      <vt:lpstr>JCADJT+NRBPMU+MicrosoftYaHei-Bold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2024-09-21T16:35:53.267</cp:lastPrinted>
  <dcterms:created xsi:type="dcterms:W3CDTF">2024-09-21T08:35:53Z</dcterms:created>
  <dcterms:modified xsi:type="dcterms:W3CDTF">2024-09-21T08:35:54Z</dcterms:modified>
</cp:coreProperties>
</file>