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87F59-5BAC-4226-B9F8-380DBDA43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CCF6F-CC9F-47BB-B572-BFEEF516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AA137-7637-49F8-9AE4-C3EF28AD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DF4E2-4A93-44C7-95B5-A4142D916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CF9E6-79AA-4C83-B7D8-166D845D9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35D00-CFAC-48EE-8F65-5A4E19259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015FB-50A4-47C8-B927-4732E5404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BBD16-66DF-496B-941C-B7D1B7CF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71DCF-52B8-419F-9E8E-23284D50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0A965-9599-42AF-AF13-24D23EC9D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F0AFA-7598-4A3B-9D5B-02BF9836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20034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局政治处机关述职报告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职责履行情况分析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团队建设与人才培养举措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党风廉政建设及反腐败斗争成果展示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听取意见、接受监督并表达感谢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包括全局党员大会、主题党日活动等，确保活动顺利进行并取得圆满成功。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成功组织多项重要活动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党建工作创新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干部选拔任用工作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宣传思想工作成果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积极推进智慧党建平台建设，实现党员信息管理、组织关系转接等工作的数字化、便捷化。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严格按照选拔任用程序，选拔出一批优秀年轻干部，为局机关注入新鲜血液。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策划并执行多场宣传活动，提高局机关形象，增强团队凝聚力。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过去一年主要工作成果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通过优化工作流程、合理分配任务、加强团队协作，有效缓解工作压力。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加强团队内部沟通，定期组织团队建设活动，提高团队协作能力。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积极参加各类培训、分享会等活动，学习先进理念和方法，提升个人综合素质。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与同事保持良好沟通，共同完成多项重要任务，团队协作能力得到提升。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通过参与项目实践、学习新知识技能，个人综合素质得到提升，为局机关发展做出更大贡献。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团队协作和个人成长情况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职责履行情况分析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严格按照局政治处机关的规定和要求，认真履行各项岗位职责。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在规定时间内，高效、准确地完成了各项任务，确保了工作的顺利进行。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工作任务完成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与同事保持良好的沟通和协作，共同完成了多项重要工作。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团队协作顺畅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重点任务落实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针对局政治处机关的重点任务，制定了详细的执行计划，并确保了各项任务的按时完成。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难点问题解决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在任务执行过程中，遇到了一些难点问题，通过深入研究、与同事讨论和请教专家等方式，成功解决了这些问题。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及时总结了在任务执行过程中的经验和教训，并与团队成员进行了分享，以便今后更好地推进工作。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重点任务执行与推进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信息化推进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积极推动机关内部的信息化建设，引入了多项信息化工具和平台，提高了工作效率和便捷性。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积极参与局政治处机关的内部管理制度建设，提出了多项建设性意见和建议。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针对机关内部的工作流程，进行了深入研究和优化，提高了工作效率和质量。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团队建设与人才培养举措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针对局政治处机关团队现状进行深入剖析，从年龄结构、专业背景、工作经验等方面进行全面梳理。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根据团队现状分析结果，提出针对性的优化建议，如加强人才引进、完善培训体系、建立激励机制等。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团队现状分析及优化建议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优化建议提出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团队现状分析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详细介绍局政治处机关的人才选拔机制，如选拔渠道、选拔标准、选拔程序等，并举例说明具体实施情况。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人才选拔机制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阐述局政治处机关在人才培养方面采取的措施，包括培训计划制定、培训课程设计、培训方式选择等。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描述局政治处机关实施的激励机制，如绩效考核制度、奖惩措施、晋升机会等，并分析其实际效果。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激励机制实施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人才选拔、培养和激励机制实施情况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https://d.book118.com/475220034230011101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2024-09-10T04:44:42.212</cp:lastPrinted>
  <dcterms:created xsi:type="dcterms:W3CDTF">2024-09-09T20:44:42Z</dcterms:created>
  <dcterms:modified xsi:type="dcterms:W3CDTF">2024-09-09T20:44:44Z</dcterms:modified>
</cp:coreProperties>
</file>