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41DC9-16E7-4BA7-92FA-25556885F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BB6D29-285A-4C82-9450-0487D3BAA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8E279-094E-4387-8382-5073F7851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3DFDA0-9CCA-4FBE-87DF-F4D58F882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CCCCE3-D2E8-4F27-815E-6151913BA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A2A3FC-A160-4E63-8EAE-D3FC41100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CF7928-C642-4214-BF2B-E571E2C66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D5C548-7C2C-4FCD-95C0-6C3B68AAA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9CB0F7-0DBD-4B54-AF9B-34246889D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B54BC-34A8-41CD-9A4E-858E09459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CFED0D-41A0-45F3-A7CA-D37340B32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22123123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小学篮球基本教学课件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小学篮球教学概述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小学篮球基本技术教学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小学篮球基本战术教学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小学篮球教学重点与难点分析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小学篮球教学案例分析与应用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小学篮球教学概述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篮球起源于19世纪末的美国，由詹姆斯·奈史密斯（James Naismith）发明。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篮球的起源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篮球的发展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042" r="22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篮球的魅力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篮球运动自发明以来，逐渐在全球范围内传播和发展。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篮球具有独特的魅力，如团队合作、竞技性、健身性等。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篮球运动的简介与历史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927" b="259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小学篮球教学能够培养学生的体育兴趣和锻炼习惯，提高身体素质，促进身心健康发展。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小学篮球教学的目标是帮助学生掌握篮球基本技能和知识，培养团队协作精神，提高竞技水平。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小学篮球教学的意义与目标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小学篮球教学的目标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小学篮球教学的意义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532" r="285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346" r="313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小学篮球教学应遵循趣味性、系统性、循序渐进等原则。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小学篮球教学原则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小学篮球教学可采用讲解示范法、游戏法、比赛法等多种方法相结合的方式。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小学篮球教学方法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小学篮球教学的原则和方法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小学篮球基本技术教学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掌握运球基本技术是篮球入门的基础，有助于培养孩子的球感和提高控球能力。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运球是篮球运动中最基本的技术之一，通过学习运球，学生可以更好地掌握篮球的移动和进攻。在运球时，需要注意保持身体平衡和控球的稳定性，同时要学会用眼睛余光观察周围情况。初学者可从熟悉球性开始，逐步掌握各种运球技巧，如高运球、低运球、变速运球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运球基本技术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投篮是篮球比赛中最关键的技术之一，掌握正确的投篮姿势和技巧有助于提高投篮命中率。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篮是篮球比赛中得分的主要手段之一，正确的投篮姿势和技巧对于提高投篮命中率至关重要。在投篮时，需要注意保持身体平衡和控球的稳定性，同时要学会用眼睛观察篮圈和判断投篮力度。初学者可以从掌握正确的投篮姿势开始，逐步练习各种投篮技巧，如跳投、勾手投篮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投篮基本技术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篮板球是篮球比赛中的重要环节，掌握正确的篮板球技术和抢位有助于提高抢篮板球的能力。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篮板球是篮球比赛中抢夺球权的重要环节之一，掌握正确的抢位和篮板球技术可以提高抢篮板球的能力。在抢篮板球时，需要注意观察球的落点和判断对手的动向，同时要学会用身体阻挡对手的抢夺。初学者可以从掌握基本的抢位和篮板球技巧开始，逐步提高自己的能力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篮板球基本技术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https://d.book118.com/475221231234011034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2024-08-30T09:15:17.459</cp:lastPrinted>
  <dcterms:created xsi:type="dcterms:W3CDTF">2024-08-30T01:15:17Z</dcterms:created>
  <dcterms:modified xsi:type="dcterms:W3CDTF">2024-08-30T01:15:19Z</dcterms:modified>
</cp:coreProperties>
</file>