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2DCD-A7C5-4995-AF55-A4AD87C0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BFB9B-7A6F-424A-8B47-1D88E771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34DAC-5A31-426E-93CD-3D3A7ECE7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85DE3-112C-4D6F-AE19-4ECE5E09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63859-2161-433F-AB2A-9BB37AA0B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4D8D0-27C4-426A-9ACB-1B616B21C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04C64-B5DB-4AFA-890F-2084990E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7860E-1160-4628-8ED5-31F822A3C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DEA9C-AB58-4583-B104-88305B58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C9B1C-F522-448E-A777-1856BA8A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E8A78-DFB9-48AA-B8EA-FC4ABC47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21341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工作流管理系统核心组件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工作流管理系统应用场景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工作流管理系统实施与部署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工作流管理系统安全与性能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工作流管理系统是一种用于自动化、管理和监控工作流程的软件系统。它通过定义、执行和监控工作流程，帮助企业实现业务流程的优化和自动化。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工作流管理系统具有灵活性、可扩展性、可靠性和高效性等特点，能够满足不同企业的业务流程需求，提高工作效率和降低成本。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通过自动化和优化业务流程，工作流管理系统能够显著提高工作效率，减少人工干预和错误率。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增强协同合作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工作流管理系统能够实现各部门、团队之间的协同合作，加强信息共享和沟通，提高整体运营效率。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工作流管理系统能够提供丰富的数据分析和报表功能，帮助企业做出更好的决策。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通过实施工作流管理系统，企业能够提高业务流程的效率和灵活性，从而增强市场竞争力。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工作流管理系统的重要性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工作流管理系统的概念最早可以追溯到20世纪80年代，当时主要用于办公自动化和流程管理。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随着计算机技术和软件工程的不断发展，工作流管理系统逐渐成熟，并开始广泛应用于企业业务流程管理。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未来，工作流管理系统将继续向智能化、云端化、集成化等方向发展，为企业提供更加高效、灵活和智能的业务流程管理解决方案。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工作流管理系统的历史与发展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工作流管理系统核心组件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流程模板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提供预设的流程模板，方便用户快速创建和修改流程。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对流程定义进行版本管理，支持回滚和历史记录查询。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流程建模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提供可视化的流程设计界面，支持各种流程图的绘制，如BPMN、Flowchart等。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流程定义工具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流程执行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负责解析流程定义，按照预设规则执行流程实例。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根据预设逻辑或自定义规则，将任务分配给合适的参与者。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任务调度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根据参与者的可用性和任务的优先级，合理安排任务执行顺序。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流程引擎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提供实时的流程运行监控界面，展示流程实例的执行状态和进度。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对流程运行数据进行统计和分析，提供可视化的报表和图表。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对异常情况进行预警和自动处理，确保流程的稳定运行。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流程监控与管理工具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提供任务列表、待办事项、已完成任务等功能，方便参与者查看和处理任务。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通过邮件、短信、APP推送等方式，及时通知参与者有关流程的最新动态。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流程通知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支持参与者之间的在线沟通和协作，提高工作效率和满意度。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交互与协作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流程参与者界面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工作流管理系统应用场景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企业业务流程管理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工作流管理系统可以用于采购申请的审批、采购订单的生成、供应商的评估和合同的签订，实现采购过程的自动化和规范化。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工作流管理系统可以用于订单的接收、审批、处理和跟踪，确保订单的及时性和准确性。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通过工作流管理系统，企业可以对合同进行审批、签署、执行和归档，提高合同管理的效率和合规性。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工作流管理系统可以实现文件的在线审批，简化审批流程，提高审批效率。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文件审批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通过工作流管理系统，企业可以安排会议、发布会议通知、收集会议材料和跟踪会议纪要，提高会议管理的效率和参与度。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工作流管理系统可以帮助员工安排日常任务、设置任务提醒、跟踪任务进度和提交任务报告，提高工作效率和任务完成质量。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日常任务管理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办公自动化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工作流管理系统可以用于招聘需求的收集、招聘流程的安排、应聘者的筛选和面试安排，提高招聘效率和准确性。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通过工作流管理系统，企业可以安排培训课程、发布培训通知、收集培训反馈和评估培训效果，提高员工培训的质量和参与度。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工作流管理系统可以帮助企业制定绩效评估标准、收集绩效数据、进行绩效评估和反馈，提高绩效评估的公正性和准确性。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https://d.book118.com/475221341203011043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2024-09-05T09:51:19.223</cp:lastPrinted>
  <dcterms:created xsi:type="dcterms:W3CDTF">2024-09-05T01:51:19Z</dcterms:created>
  <dcterms:modified xsi:type="dcterms:W3CDTF">2024-09-05T01:51:21Z</dcterms:modified>
</cp:coreProperties>
</file>