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79A1B-5115-4E96-8986-840F3AE2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A2C87-58BD-41C9-941D-FF777B49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8EF7F-ED2F-4A97-8E72-7E7AA6858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30C8C-C11E-4BDB-8843-0650E22C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83823-BF11-42D1-91A4-55403C2B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FDC65-FB77-4E8D-B441-109FD1207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69FA9-4765-4757-8BBC-CB00DAE7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16DEF-FB53-4FFE-9655-924B6162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08C45-7880-4C9B-B232-13CEC531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B1E05-FC4A-4FAF-B4B5-422ACC53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088B0-6B91-46C6-98DC-73561641C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22140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勤工助学管理系统实现的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系统设计与架构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系统实现与测试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系统部署与运维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系统用户培训与手册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随着高等教育的普及，越来越多的学生选择在课余时间参加勤工助学活动，以减轻家庭经济负担，增加社会实践经验。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勤工助学活动不仅有助于提高学生的实践能力和综合素质，还能够促进学校与学生之间的互动与交流。因此，勤工助学管理系统的开发与实现具有重要的现实意义。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勤工助学管理系统的目标是实现勤工助学岗位的信息化管理，提高学生申请勤工助学岗位的效率和透明度，同时减轻学校管理人员的工作负担。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通过该系统的实施，希望能够实现学生、学校和管理人员之间的信息共享与交流，提高勤工助学活动的管理效率和公平性。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系统目标与期望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期望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岗位发布与管理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学校管理人员可以通过系统发布勤工助学岗位的信息，包括岗位职责、工作时间、薪酬等，并可以对已发布的岗位进行编辑和撤销。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学生申请与审核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676525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学生可以在系统中浏览和申请感兴趣的勤工助学岗位，系统支持在线提交申请材料和个人简历。学校管理人员可以在系统中对学生申请进行审核，并将审核结果通知给学生。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工作时长与薪酬管理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系统能够记录学生的工作时长和工作表现，并根据设定的薪酬标准自动计算学生的薪酬。同时，系统支持薪酬的在线发放和提现。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7475" cy="2047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系统提供勤工助学活动的数据统计和分析功能，学校管理人员可以通过系统了解勤工助学活动的参与情况、学生的工作表现等，为后续的管理和决策提供支持。</a:t>
            </a:r>
          </a:p>
        </p:txBody>
      </p:sp>
      <p:sp>
        <p:nvSpPr>
          <p:cNvPr id="14" name="AutoShape 14"/>
          <p:cNvSpPr/>
          <p:nvPr/>
        </p:nvSpPr>
        <p:spPr>
          <a:xfrm flipH="1" flipV="1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flipH="1" flipV="1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flipH="1" flipV="1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flipH="1" flipV="1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系统主要功能介绍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系统设计与架构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系统需要包含学生信息管理、岗位信息管理、申请与审批管理等功能，以满足学生在勤工助学过程中的各种需求。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系统应能处理大量并发请求，确保在多人同时操作时仍能保持流畅的用户体验。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980" r="498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系统界面应简洁明了，易于使用，确保学生、教师、管理员等各方用户能快速上手。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可用性需求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后端设计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采用RESTful API与前端进行交互，确保数据的安全与可靠传输。使用Spring Boot等后端框架，实现业务逻辑处理。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前端设计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采用响应式设计，适配不同终端设备，如PC、手机等。使用流行的前端框架，如React或Vue，提高开发效率。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使用MySQL等关系型数据库，存储学生、岗位、申请审批等相关数据，确保数据的完整性和一致性。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系统技术架构设计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118" r="271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采用用户名密码或第三方身份验证方式，确保系统用户的安全登录。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根据用户角色分配不同权限，防止未经授权的操作，如学生只能查看和申请岗位，管理员才能进行审批等操作。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权限控制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对敏感数据进行加密处理，如学生个人信息、密码等，防止数据泄露。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记录用户操作日志，便于追踪非法操作，提高系统安全性。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系统安全设计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系统实现与测试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在前端开发中，通常使用HTML、CSS和JavaScript来构建用户界面。此外，还可以使用流行的前端框架，如React或Vue，来更高效地开发交互式界面。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根据需求可以选择关系型数据库如MySQL、PostgreSQL或非关系型数据库如MongoDB。使用ORM工具如Hibernate或JPA可以使数据库操作更加便捷。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使用JUnit、TestNG等进行单元测试，Postman、SoapUI等进行API测试，Selenium、Appium等进行UI自动化测试。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后端开发可以使用各种技术和语言，如Java、Python或Ruby。在这里，我们可以选择使用Spring Boot或Django等框架来快速开发稳健的后端应用。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学生可以登录系统，查看自己的勤工助学岗位，申请新的岗位，查看申请状态，管理个人信息等。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学生模块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企业可以发布勤工助学岗位，查看申请的学生信息，管理招聘流程，与学生进行沟通等。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管理员可以管理系统中的学生、企业信息，审核岗位申请，处理系统问题等。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管理员模块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该模块用于收集、分析和展示勤工助学活动的相关数据，以提供决策支持。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统计分析模块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主要功能模块的实现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https://d.book118.com/475222140342011104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2024-09-14T23:33:24.693</cp:lastPrinted>
  <dcterms:created xsi:type="dcterms:W3CDTF">2024-09-14T15:33:24Z</dcterms:created>
  <dcterms:modified xsi:type="dcterms:W3CDTF">2024-09-14T15:33:26Z</dcterms:modified>
</cp:coreProperties>
</file>