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80A1F-A175-40CF-A6F4-53F02D8A9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393D9-F1E6-4EAA-ACE1-6F32CCC7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5FAE2-C9C2-42EB-964F-D9A64830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55FC3-6073-4F80-A911-F82A36DBD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AA087-360A-4C69-94FD-B902FCA08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43296-4222-40D9-8B2D-211EE056A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9B5CA-F7EE-4A62-84F1-26011850A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AEC2A-0170-451C-8142-704A2CAC2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77677-F2D2-4A6C-B1FF-ECE1F5A9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BC6E0-7043-421A-8D99-B4EB7F1F7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EFFBC-04F9-4DCD-BF2A-82B68F97E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312101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老年人心理健康测量指标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老年人心理健康测量指标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测量方法与工具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实际应用与案例分析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随着人口老龄化加剧，老年人的心理健康问题逐渐受到关注。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7048" r="7048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9146" b="9146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6521" r="652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老年人是社会的重要群体，他们的心理健康状况直接影响到生活质量和社会福祉。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然而，目前对老年人心理健康的评估和测量缺乏统一的标准和工具。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本研究的目的是开发一套适用于老年人的心理健康测量指标，以全面评估老年人的心理健康状况。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通过建立统一的心理健康测量指标，有助于提高对老年人心理健康问题的认识和理解，为制定针对性的干预措施提供科学依据，促进老年人的身心健康和社会福祉。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老年人心理健康概述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随着年龄的增长，老年人的记忆力和思维能力可能逐渐下降，容易出现健忘、反应迟钝等现象。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认知能力下降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老年人容易出现情绪波动，如焦虑、抑郁、孤独等，这与生理变化、社会角色转变以及生活环境的变化等因素有关。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随着年龄的增长，老年人的社会角色和人际关系可能发生变化，如退休、丧偶等，需要重新适应和调整。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老年人的心理特点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良好的心理健康有助于提高老年人的生活质量，使他们能够更好地享受晚年时光。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心理健康与身体健康密切相关，保持良好的心理健康有助于预防和延缓某些慢性疾病的发生。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增强社会参与度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心理健康的老年人更容易积极参与社会活动，与家人和朋友保持联系，避免孤独和社交隔离。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许多老年人患有慢性疾病，需要长期服用药物，这些疾病和药物可能对心理健康产生不良影响。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疾病和药物影响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丧偶和孤独感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随着年龄的增长，一些老年人可能感到社会支持不足，缺乏情感支持和归属感。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丧偶或亲友离世等事件可能导致老年人产生孤独感和失落感，对他们的心理健康造成负面影响。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老年人心理健康的挑战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老年人心理健康测量指标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认知能力是评估老年人心理健康的重要指标，包括记忆力、注意力、思维能力和语言能力等方面。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老年人的认知能力可能会逐渐下降，表现为记忆力减退、注意力不集中、思维迟缓以及语言表达能力下降等。这些变化可能会对老年人的日常生活产生影响，如影响他们的工作、学习和社交活动。因此，评估认知能力是衡量老年人心理健康的重要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情绪状态是反映老年人心理健康的另一个重要指标，包括情绪稳定性、情感表达和情感调节等方面。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情绪状态可能会受到许多因素的影响，如身体健康状况、社会支持以及生活环境等。情绪状态的评估可以帮助识别老年人是否存在焦虑、抑郁等负面情绪，以及他们是否能够有效地调节自己的情绪。对于存在情绪问题的老年人，及时的干预和治疗可以帮助他们改善心理健康状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社会功能是衡量老年人心理健康的重要指标之一，包括社交活动、人际关系和社区参与等方面。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许多老年人可能会面临社交孤立和孤独感的问题。社会功能的评估可以帮助识别老年人是否能够保持良好的社交关系，积极参与社区活动，以及维持正常的人际交往。对于存在社交问题的老年人，提供适当的支持和资源可以帮助他们改善生活质量，提高心理健康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社会功能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https://d.book118.com/475231210114011113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2024-09-20T00:34:17.899</cp:lastPrinted>
  <dcterms:created xsi:type="dcterms:W3CDTF">2024-09-19T16:34:17Z</dcterms:created>
  <dcterms:modified xsi:type="dcterms:W3CDTF">2024-09-19T16:34:20Z</dcterms:modified>
</cp:coreProperties>
</file>