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24916-8161-4273-9515-6AB3F839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6620A-75D4-4E07-8B4F-FA4255EE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C753C-FCED-4414-8871-96189C5D5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BC3CD-56E6-40B5-A628-041686E6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38D73E-8B71-409D-8729-D5A8E0B66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FAB87-EAE6-48B2-832D-F5C3E2AE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87399-4244-4D17-988D-DA0D049F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753C6-8743-4BE7-9329-C5CB9216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0F954-EE1B-40D7-962E-CA2B5722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BF973-9630-46F3-AEA3-B083AC14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BEDAC-40A4-4A30-ACD2-4407E8690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33110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离婚协议书的财产评估和税务规定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财产评估方法与程序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税务规定解读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财产分割与税务处理实例分析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离婚协议书撰写技巧与注意事项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其目的是明确双方的权利和义务，避免离婚后产生纠纷，保障双方及子女的合法权益。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离婚协议书是夫妻双方在自愿离婚过程中，就财产分割、子女抚养等问题达成的书面协议。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离婚协议书经双方签字并在民政部门备案后，具有法律效力。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协议内容对双方具有约束力，双方必须遵守协议规定。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若一方违反协议规定，另一方可依法追究其法律责任。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涉及财产范围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离婚协议书涉及的财产范围包括夫妻共同财产、个人财产以及债权债务等。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夫妻共同财产包括婚姻期间所得的房产、车辆、存款、股票等财产。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个人财产是指婚前个人所有的财产以及婚后个人所得的财产。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债权债务包括夫妻共同债务和个人债务，如房贷、车贷、信用卡欠款等。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财产评估方法与程序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通过比较类似财产在市场上的价格，来确定待评估财产的价值。这种方法适用于不动产、动产等具有市场价格的财产。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通过预测财产未来可能产生的收益，并将其折现到当前，从而确定财产的价值。这种方法适用于投资性财产，如股票、债券等。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通过计算重新购置或构建类似财产所需的成本，再减去折旧等因素，来确定待评估财产的价值。这种方法适用于无法直接通过市场比较或收益法进行评估的财产。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明确评估目的和对象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确定离婚协议书中需要评估的财产范围及评估目的，如分割共同财产、确定补偿金额等。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根据财产类型、市场条件等因素，选择合适的评估方法。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收集与待评估财产相关的资料，如产权证明、合同、发票等。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进行现场勘查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对待评估财产进行现场勘查，了解其实际状况。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进行分析和计算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根据所收集的资料和现场勘查结果，进行分析和计算，得出评估结果。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编写评估报告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将评估过程、方法、结果等编写成评估报告，供离婚协议书双方参考。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评估程序及步骤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确保评估的独立性和公正性，避免受到任何一方的干扰或影响。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选择具有专业资质和经验的评估机构或专家进行评估。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注意事项与常见问题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对评估结果进行复核和确认，确保其准确性和合理性。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注意事项与常见问题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如何确定评估基准日？一般应以离婚协议书签订日期为基准日，但也可以根据双方协商或法院指定来确定。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如何处理评估结果与实际价值不符的情况？如果双方对评估结果有异议，可以协商重新进行评估或者通过法律途径解决争议。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注意事项与常见问题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税务规定解读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离婚过程中，财产分割可能涉及个人所得税，如房产、股票等变卖所得。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个人所得税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印花税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对于共同经营的企业或资产，离婚时可能涉及增值税的处理。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在离婚协议书中，涉及财产转让的部分可能需要缴纳印花税。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离婚涉及税种概述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https://d.book118.com/475233110141011101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2024-09-09T21:57:58.382</cp:lastPrinted>
  <dcterms:created xsi:type="dcterms:W3CDTF">2024-09-09T13:57:58Z</dcterms:created>
  <dcterms:modified xsi:type="dcterms:W3CDTF">2024-09-09T13:58:00Z</dcterms:modified>
</cp:coreProperties>
</file>