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B2728-0CB5-4191-9E75-4D3D6BEDB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849EA-3633-49F3-9A1B-7252B70E8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7B817-D83F-4F4A-A4AA-F0A31AB40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E4EDF-E120-4A21-A971-73E44D137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6B9070-4330-4251-A3FA-0E80B07A3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638C9F-0E2E-4B32-B4A7-1B71DCD9E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2EA621-30CD-48A3-BA55-DD365DA3F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5D532-C439-4588-9609-953B5E2B3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88EE3-F366-4F08-B128-B9C36EAAC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F5B73-3C2B-4993-A5CF-3E9CBC000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3B0D6-E7FD-4E08-A06E-455834F35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24023201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ACCESS实例教程(数据库的编程)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ACCESS数据库简介与安装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表的设计与操作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查询设计与应用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窗体设计与应用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报表设计与应用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宏与VBA编程基础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数据库是一个长期存储在计算机内的、有组织的、可共享的、统一管理的大量数据的集合。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数据库可以高效地存储、处理和管理数据，支持各种应用系统的数据需求，是现代信息系统中不可或缺的重要组成部分。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数据库概念及作用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数据库系统组成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存储数据的“仓库”，通常以文件形式存在。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数据库应用程序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使用DBMS提供的功能和工具开发的应用程序，用于实现特定的数据处理任务。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数据库管理系统（DBMS）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用于定义、管理和维护数据库的软件系统。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数据库管理员（DBA）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负责数据库规划、设计、实施和维护的专业人员。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数据模型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对现实世界数据特征的抽象，是数据库系统的核心和基础。常见的数据模型有层次模型、网状模型、关系模型和面向对象模型等。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数据模型在数据库中的具体实现，包括数据的逻辑结构、物理结构和存取方法等。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数据模型与数据结构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一种用二维表格结构表示实体集以及实体集之间联系的数据模型。关系模型由关系数据结构、关系操作集合和关系完整性约束三部分组成。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关系代数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一种抽象的查询语言，用于关系数据模型的查询操作。关系代数的基本操作包括选择、投影、连接和除法等。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SQL语言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一种用于访问和操作关系数据库的标准化语言，包括数据定义语言（DDL）、数据操纵语言（DML）和数据控制语言（DCL）三部分。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关系数据库原理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ACCESS数据库简介与安装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Microsoft Access是微软公司发布的关系数据库管理系统，它经历了多个版本的发展，从最初的Access 1.0到最新的Access 2021，功能和性能不断得到增强和完善。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ACCESS具有易于使用、界面友好、功能强大、可扩展性强等特点。它支持多种数据类型，提供了丰富的查询、报表和表单设计工具，还支持与多种编程语言和数据库系统的集成。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ACCESS发展历程及特点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下载ACCESS安装包；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运行安装包，按照提示进行安装；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安装完成后，启动ACCESS并进行初始化设置。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配置要求：安装ACCESS需要满足一定的硬件和软件配置要求，如操作系统版本、内存大小、硬盘空间等。具体要求可参考微软官方网站的说明。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ACCESS安装步骤与配置要求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启动ACCESS并创建新数据库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启动ACCESS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通过开始菜单或桌面快捷方式启动ACCESS。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创建新数据库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在ACCESS启动界面，选择“新建”创建一个新的数据库。可以选择使用模板或从头开始创建。输入数据库名称、选择保存位置等必要信息后，点击“创建”按钮即可。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ACCESS界面主要包括标题栏、菜单栏、工具栏、导航窗格、工作区、状态栏等部分。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ACCESS提供了丰富的功能，如表格设计、查询设计、报表设计、表单设计、宏设计等。通过这些功能，用户可以轻松地管理数据库中的数据，实现数据的增删改查、数据分析和可视化等操作。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功能介绍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了解ACCESS界面及功能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表的设计与操作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595" r="395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字段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表的基本组成单元，用于存储特定类型的数据，如姓名、年龄等。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定义字段可以存储的数据种类，如文本、数字、日期等。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主键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唯一标识表中每条记录的特殊字段，确保数据的唯一性和准确性。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创建表结构：字段、数据类型、主键等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07" r="1740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在表中输入新的数据行，包括所有必要字段的值。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添加记录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更新表中现有记录的一个或多个字段的值。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修改记录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从表中移除指定的数据行。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删除记录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输入和编辑表数据：添加、修改、删除记录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调整表的外观和布局，如字体、颜色、列宽等，以提高可读性。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格式化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设置字段的输入限制，确保数据的准确性和一致性，如输入格式、值范围等。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验证规则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设置表属性：格式化、验证规则等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一对一关系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两个表之间的记录存在唯一的对应关系，通常通过共享主键实现。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一对多关系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一个表中的记录可以与另一个表中的多个记录相关联，通过外键建立联系。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多对多关系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两个表中的记录都可以与对方表中的多个记录相关联，通常通过一个中间表来实现这种关系。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建立表间关系：一对一、一对多、多对多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查询设计与应用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选择查询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交叉表查询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参数查询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操作查询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从一个或多个表中检索数据，可按照特定条件筛选记录。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对两个表中的字段进行交叉分析，生成汇总数据。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根据用户输入的参数动态生成查询结果。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对数据库中的数据进行更新、追加、删除等操作。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查询类型及作用介绍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https://d.book118.com/475240232012011101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2024-09-09T06:32:38.636</cp:lastPrinted>
  <dcterms:created xsi:type="dcterms:W3CDTF">2024-09-08T22:32:38Z</dcterms:created>
  <dcterms:modified xsi:type="dcterms:W3CDTF">2024-09-08T22:32:41Z</dcterms:modified>
</cp:coreProperties>
</file>