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AA0AD-0901-4C73-9928-A76BDAFAC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A2571-67C5-4919-854A-45A4B4CFD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FF4BA-BFBD-4F49-84A4-86F9BE77F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B6890-F534-4304-AFEA-3BE86E899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1782D-41EE-4410-B333-8A591D8EF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131F7-1593-42BD-8386-2A6892979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8E9A3-9848-4B42-92D3-909833385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C72E2-993F-4949-85DB-08CA5B49E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0AD9F-5832-4B8D-B539-AB98B25F1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005BA-EA67-4B9C-8996-4AFA52A96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D4A56-E9EE-4275-945C-5E76CED6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410143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大数据驱动下的文化创意产业研究与实践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大数据在文化创意产业中的应用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大数据驱动下的文化创意产业创新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大数据驱动下的文化创意产业实践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大数据驱动下的文化创意产业发展趋势与挑战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随着互联网、物联网、云计算等技术的快速发展，大数据已经成为推动社会进步的重要力量，对文化创意产业产生了深远影响。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文化创意产业的重要性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文化创意产业作为全球经济的重要组成部分，对于促进经济增长、提升国家软实力、推动文化创新具有重要意义。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大数据与文化创意产业的融合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大数据技术为文化创意产业提供了强大的数据支撑，有助于精准把握市场需求，提升创作水平，推动产业创新发展。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数字化时代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本研究旨在探讨大数据驱动下的文化创意产业发展趋势、挑战与机遇，提出针对性的发展策略和建议。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如何运用大数据技术推动文化创意产业的创新发展？大数据在文化创意产业中的应用有哪些成功案例和经验教训？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6343" r="3634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介绍大数据的基本概念、技术架构以及在文化创意产业中的应用场景。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大数据技术与应用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分析当前文化创意产业的发展现状，探讨大数据驱动下的未来发展趋势。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文化创意产业发展现状与趋势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分享大数据在文化创意产业中的成功应用案例，包括数据分析、用户画像、精准营销等方面的实践经验。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大数据在文化创意产业中的实践案例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探讨大数据在文化创意产业应用中面临的挑战，如数据隐私保护、技术瓶颈、人才短缺等，并提出相应的对策和建议。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大数据在文化创意产业中的应用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大数据是指无法在一定时间范围内用常规软件工具进行捕捉、管理和处理的数据集合，是需要新处理模式才能具有更强的决策力、洞察发现力和流程优化能力的海量、高增长率和多样化的信息资产。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大数据技术包括数据采集、存储、处理、分析、可视化等一系列技术，旨在从海量数据中提取有价值的信息和知识。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文化创意产业是指依靠创意人的智慧、技能和天赋，借助于高科技对文化资源进行创造与提升，通过知识产权的开发和运用，产生出高附加值产品，具有创造财富和就业潜力的产业。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当前，文化创意产业已成为全球经济发展的重要引擎，涉及影视制作、出版发行、演艺娱乐、动漫游戏等多个领域。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随着数字技术的不断发展和普及，文化创意产业将呈现数字化、智能化、跨界融合等发展趋势。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动漫游戏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大数据可分析用户游戏行为、喜好等，为游戏开发商提供个性化推荐和精准营销，提高游戏用户留存率和付费率。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影视制作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大数据可用于分析观众喜好、预测票房、优化剧本创作和选角等，提高影视作品的质量和市场接受度。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出版发行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大数据可分析读者阅读偏好、购买行为等，为出版社提供精准的市场定位和营销策略，提高图书销量。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演艺娱乐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大数据可分析观众反馈、演出效果等，帮助演艺公司优化节目内容、提高演出质量，提升观众满意度。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大数据在文化创意产业中的应用案例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大数据驱动下的文化创意产业创新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通过大数据分析技术，挖掘用户需求、市场趋势和文化元素，为创意生成提供灵感和数据支持。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基于用户画像和个性化推荐算法，将文化创意产品精准推送给目标受众，提高传播效果和用户体验。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基于大数据的创意生成与传播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个性化推荐与传播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数据挖掘与创意生成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用户需求洞察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通过大数据分析用户行为、偏好和需求，为文化创意产品设计提供用户洞察和决策支持。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设计优化与迭代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利用大数据技术对设计方案进行评估和优化，提高设计质量和效率，实现设计的快速迭代和创新。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74" r="2167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大数据在文化创意产品设计中的应用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https://d.book118.com/475241014323011104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2024-09-14T20:18:02.815</cp:lastPrinted>
  <dcterms:created xsi:type="dcterms:W3CDTF">2024-09-14T12:18:02Z</dcterms:created>
  <dcterms:modified xsi:type="dcterms:W3CDTF">2024-09-14T12:18:04Z</dcterms:modified>
</cp:coreProperties>
</file>