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CC5AB7-0590-493A-9366-773AD12CE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A53365-EB7A-4693-ADDA-6BD29F4C87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944CC9-90F2-4484-B8D4-407B09671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BE59DD-526D-4A21-984F-20CEBE0A09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27DB17-330E-4FEA-92A2-3D48EFF05A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52A7A1-7085-4416-A3DC-15D44089B8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722D6C-4940-4A3A-9D83-ADFB8995AB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BC2294-6DF5-4235-ADDA-2A3560D8A1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67D39E-A902-4994-B2DF-CA1AA671FE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60DA0-1225-4EA7-9EDC-D37E0CF58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5E72DA-F9EC-429C-A659-334FA2887E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24222312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勃起功能障碍</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勃起功能障碍概述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勃起功能障碍的诊断</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勃起功能障碍的治疗</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勃起功能障碍的预防和管理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勃起功能障碍的未来研究方向</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勃起功能障碍概述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勃起功能障碍（ED）是指在性刺激下阴茎持续不能达到或维持足够的勃起以完成满意性生活。</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男性可能出现勃起不坚、勃起时间短、无法插入阴道、射精过早或无性高潮等症状。</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勃起功能障碍的病因可能包括心理因素（如焦虑、抑郁、压力等）、生理因素（如血管病变、神经损伤、内分泌失调等）以及生活方式因素（如吸烟、酗酒、肥胖等）。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年龄、心血管疾病、糖尿病、高血压、高胆固醇血症、抑郁症、不良生活习惯等都是勃起功能障碍的风险因素。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风险因素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病因和风险因素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心理性勃起功能障碍和器质性勃起功能障碍。心理性勃起功能障碍主要由心理因素引起，而器质性勃起功能障碍则是由生理因素引起。</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轻度、中度和重度勃起功能障碍。轻度勃起功能障碍对性生活影响较小，而重度勃起功能障碍则严重影响性生活。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勃起功能障碍的分类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按严重程度分类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按病因分类</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勃起功能障碍的诊断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了解患者的性功能状况、疾病史、用药情况等，有助于判断勃起功能障碍的原因。</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检查生殖器官的外观、大小、质地以及神经功能，有助于发现潜在的器质性病变。</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包括血液生化、激素水平、血常规等检查，有助于评估患者的全身健康状况。</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如夜间阴茎胀大试验、海绵体血管造影等，有助于进一步明确病因。</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病史采集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体格检查</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实验室检查</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特殊检查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通过问卷调查的形式，评估患者的性功能状况，操作简便，适用于临床诊断。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国际勃起功能障碍诊断标准（IIEF-5）</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根据患者的症状和检查结果，综合分析病因，制定个性化的治疗方案。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诊断流程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诊断标准和流程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根据勃起功能障碍对患者生活的影响程度，可分为轻度、中度和重度。不同程度的勃起功能障碍需要采取不同的治疗方案。</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勃起功能障碍的严重程度评估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勃起功能障碍的治疗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https://d.book118.com/475242223124011043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2024-09-05T04:36:46.313</cp:lastPrinted>
  <dcterms:created xsi:type="dcterms:W3CDTF">2024-09-04T20:36:46Z</dcterms:created>
  <dcterms:modified xsi:type="dcterms:W3CDTF">2024-09-04T20:36:48Z</dcterms:modified>
</cp:coreProperties>
</file>