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B2E042-A962-4D31-9184-F5BF76B3E5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8C22FD-E6C9-425D-97A9-4C0382F2F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66A23C-3ADA-4ACE-A759-A1284F313F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526E65-D71B-4A6A-AF7C-172AD4E92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1096BD-32E5-439A-A9DC-7C0E9D36AF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26FD3C-8175-48FE-A7EB-1EC19EBD61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68150D-88AA-4CED-A0CD-B5446DE542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231B2F-0FDA-4346-B276-ACFD66BBD0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439BC6-52B5-464E-B176-CFE5ADE44D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E1E57-A8FC-4CD6-B1BB-0BF3622BC3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B35CB3-2E4A-41F4-9D28-D782931283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24234330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合规监督与管理体系建设</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合规监督概述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管理体系建设基础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合规监督与管理体系建设的实施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合规监督与管理体系建设的挑战与对策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合规监督与管理体系建设的评估与改进</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确保企业遵守法律法规、行业准则和内部规章制度，降低法律风险，维护企业声誉和利益。</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合规监督的目的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随着全球化和市场竞争的加剧，企业面临的合规挑战越来越多，需要建立完善的合规监督与管理体系来应对这些挑战。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513" r="45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本报告面向企业高层管理人员、合规管理部门及相关业务部门负责人。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本报告将详细介绍合规监督与管理体系建设的目标、原则、框架、实施步骤及效果评估等方面内容。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汇报内容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汇报对象</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合规监督概述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合规监督是指对企业及其员工的经营管理行为是否符合法律法规、监管要求、内部规章制度以及行业准则等进行监督检查，以确保企业稳健运营并降低法律风险的过程。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合规监督定义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合规监督有助于企业及时识别和纠正违规行为，防范潜在的法律风险和声誉损失。同时，合规监督还能提升企业的治理水平和社会责任感，增强投资者和客户的信任度，为企业可持续发展奠定基础。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合规监督意义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合规监督的定义与意义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406" r="2240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合规监督原则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合规监督应遵循独立性、客观性、公正性和保密性原则。监督人员应独立于被监督对象，客观公正地履行职责，保守企业秘密，确保监督工作的有效性和权威性。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合规监督目标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规监督的目标是确保企业及其员工的经营管理行为符合相关法律法规和监管要求，防范和化解合规风险，维护企业的合法权益和声誉。同时，通过持续改进和优化合规管理体系，提高企业的治理水平和综合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合规监督的原则与目标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合规文化建设</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企业应积极培育和推广合规文化，通过培训、宣传等多种方式提高员工的合规意识和能力，形成全员参与、共同维护的良好氛围。</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合规管理机构设置</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企业应设立专门的合规管理机构或指定相关部门负责合规管理工作，明确各级管理人员在合规管理中的职责和权限。</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合规管理制度建设</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企业应建立健全的合规管理制度体系，包括合规行为准则、合规风险识别与评估、合规审查与报告等制度，为合规管理工作提供制度保障。</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合规监督流程设计</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企业应设计科学合理的合规监督流程，包括定期或不定期的监督检查、问题反馈与整改、责任追究等环节，确保合规监督工作的有效实施。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合规监督的体系构成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管理体系建设基础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管理体系定义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管理体系是指组织为实现特定目标而建立的一套相互关联、相互作用的要素集合，包括组织结构、职责权限、规章制度、资源保障等。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管理体系的重要性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建立和实施有效的管理体系，有助于组织提高运营效率、降低风险、增强竞争力，是实现可持续发展的基础。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管理体系的概念与重要性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根据组织战略和业务发展需求，明确管理体系建设的目标和范围。</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明确管理目标</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对管理体系的运行情况进行监督和评估，及时发现问题并采取改进措施，不断完善和优化管理体系。</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监督与改进</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对组织现有的管理状况进行全面分析，识别存在的问题和差距。</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分析现状</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根据管理目标和现状分析结果，设计符合组织实际的管理体系框架和要素。</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设计管理体系</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按照设计的管理体系，组织相关资源进行实施和运行，确保各项管理活动得到有效执行。</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实施与运行</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管理体系建设的步骤与方法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合规监督是管理体系的重要组成部分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合规监督是对组织遵守法律法规、规章制度和道德规范等情况的监督和管理，是管理体系中不可或缺的一部分。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管理体系为合规监督提供基础和保障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建立和实施有效的管理体系，可以为合规监督提供明确的职责权限、规章制度和资源保障，确保合规监督工作的顺利开展。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合规监督促进管理体系的完善和优化</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通过合规监督工作，可以及时发现管理体系中存在的问题和漏洞，为管理体系的完善和优化提供反馈和建议。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管理体系与合规监督的关系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合规监督与管理体系建设的实施</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https://d.book118.com/475242343300011044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2024-09-07T07:12:02.135</cp:lastPrinted>
  <dcterms:created xsi:type="dcterms:W3CDTF">2024-09-06T23:12:02Z</dcterms:created>
  <dcterms:modified xsi:type="dcterms:W3CDTF">2024-09-06T23:12:04Z</dcterms:modified>
</cp:coreProperties>
</file>