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C162A-8F92-486A-955F-922487E1F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C60BF-EA07-4016-ABE2-851671877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59D7D-FFF3-40A9-95EF-5BC3D4A46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C2A15-E8CD-4710-AC46-B430EF70F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A9AB8E-4E16-41FA-8D84-98D369D5A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CB5F1B-78CF-4D55-B446-5FB4ABBB2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A506C7-C515-46DF-8D32-0DC638FAF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AD0B4-00AE-48B0-B138-110E132FC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15FF7-9091-4AED-8822-E280C6BC1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3CD52-3B52-4967-8688-289541026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FC423-FE0A-4C82-8897-FB3AD4735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2432143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关节镜术后运动锻炼康复指导方案的个体化设计与实践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关节镜手术简介与康复重要性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患者评估与个体化康复目标设定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个体化运动锻炼康复指导方案设计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实践应用：不同阶段运动锻炼指导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注意事项与并发症预防策略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总结反思与未来发展趋势预测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关节镜手术简介与康复重要性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480" r="748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关节镜手术基本概念及适应症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适应症包括各类关节炎、滑膜炎、半月板损伤、韧带损伤等关节疾病。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关节镜手术是一种微创手术，通过小切口将摄像头和手术器械引入关节腔内，进行诊断和治疗。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术后康复是关节镜手术治疗的重要组成部分，有助于促进关节功能恢复、减轻疼痛、改善生活质量。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康复锻炼可以增强关节周围肌肉力量，提高关节稳定性和灵活性，预防关节僵硬和肌肉萎缩等并发症。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术后康复对关节功能恢复意义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个体化康复指导方案制定背景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不同患者的关节损伤程度、手术方式、身体状况和康复需求各不相同，因此需要制定个体化的康复指导方案。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个体化方案应根据患者的具体情况量身定制，包括康复目标、锻炼方式、强度、频率和时间等方面的内容，以确保康复效果最佳。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患者评估与个体化康复目标设定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术前患者全面评估内容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详细了解患者的病史，包括既往手术史、关节损伤程度、疼痛程度等。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通过X线、MRI等影像学检查了解关节结构和损伤情况。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评估患者的关节活动度、肌肉力量、平衡感和稳定性等。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" name="Connector 5"/>
          <p:cNvCxnSpPr/>
          <p:nvPr/>
        </p:nvCxnSpPr>
        <p:spPr>
          <a:xfrm flipH="1">
            <a:off x="1492710" y="3026143"/>
            <a:ext cx="3651457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7616666" y="4097724"/>
            <a:ext cx="3172339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0" name="AutoShape 10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恢复关节活动度</a:t>
              </a:r>
              <a:endParaRPr lang="en-US" sz="1100"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通过被动和主动关节活动训练，逐步恢复关节的正常活动度。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3" name="AutoShape 13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减轻术后疼痛</a:t>
              </a:r>
              <a:endParaRPr lang="en-US" sz="1100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通过药物治疗、物理治疗等手段，有效控制术后疼痛。</a:t>
              </a:r>
              <a:endParaRPr lang="en-US" sz="1100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6" name="AutoShape 16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增强肌肉力量</a:t>
              </a:r>
              <a:endParaRPr lang="en-US" sz="1100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通过等长收缩、等张收缩等肌肉训练，增强关节周围肌肉的力量。</a:t>
              </a:r>
              <a:endParaRPr lang="en-US" sz="1100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19" name="AutoShape 19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提高平衡感和稳定性</a:t>
              </a:r>
              <a:endParaRPr lang="en-US" sz="1100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通过平衡训练和本体感觉训练，提高患者的平衡感和关节稳定性。</a:t>
              </a:r>
              <a:endParaRPr lang="en-US" sz="1100"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2" name="Freeform 22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5" name="Freeform 25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28" name="Freeform 28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术后早期功能恢复预期目标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887644" y="1462367"/>
            <a:ext cx="1042321" cy="104241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887644" y="4072978"/>
            <a:ext cx="1042321" cy="104241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51590" y="1473606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551590" y="4084218"/>
            <a:ext cx="1042321" cy="10424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恢复正常生活和工作能力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提高运动表现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预防关节退变和再次损伤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长期运动功能改善目标设定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通过长期的关节保养和科学的运动方式，预防关节退变和再次损伤的发生。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通过运动锻炼和心理干预，促进患者的身心健康，提高生活质量。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根据患者的职业和生活需求，制定针对性的训练计划，帮助患者恢复正常的生活和工作能力。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针对运动员或高水平运动爱好者，通过专业的运动康复训练，提高其运动表现。</a:t>
            </a:r>
            <a:endParaRPr lang="en-US" sz="1100"/>
          </a:p>
        </p:txBody>
      </p:sp>
      <p:sp>
        <p:nvSpPr>
          <p:cNvPr id="44" name="Freeform 44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个体化运动锻炼康复指导方案设计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针对性肌肉力量训练计划制定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辅助训练措施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针对患者术后可能出现的肌肉萎缩、力量不足等问题，采取电刺激、按摩等辅助训练措施，促进肌肉恢复。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评估患者肌肉力量水平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通过专业测试，了解患者术后肌肉力量的具体情况，为制定训练计划提供依据。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设计渐进式抗阻训练方案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根据评估结果，为患者制定个性化的渐进式抗阻训练方案，逐步增加训练难度，提高肌肉力量。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 rot="10800000">
            <a:off x="1101662" y="4698682"/>
            <a:ext cx="2211038" cy="1034606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101662" y="3236786"/>
            <a:ext cx="2211038" cy="1033558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8" name="Freeform 8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关节松动术与牵引治疗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早期被动关节活动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主动关节活动训练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关节活动度恢复训练策略部署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对于关节活动度恢复较差的患者，可采取关节松动术或牵引治疗等手段，进一步改善关节功能。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在术后早期，通过被动关节活动器械或手法，帮助患者恢复关节活动度，避免关节僵硬。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随着患者病情好转，指导患者进行主动关节活动训练，逐步增加活动范围和训练强度。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https://d.book118.com/475243214323011101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2024-09-10T11:57:38.941</cp:lastPrinted>
  <dcterms:created xsi:type="dcterms:W3CDTF">2024-09-10T03:57:38Z</dcterms:created>
  <dcterms:modified xsi:type="dcterms:W3CDTF">2024-09-10T03:57:41Z</dcterms:modified>
</cp:coreProperties>
</file>