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45AC68-D661-49D7-B678-34BE9FE85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F00347-982A-4B27-A86D-5D7AD4945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DFDC11-6F6D-40F3-B534-951CF6C45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FD1564-1CB9-41DB-9CAE-BF08B2004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FBA028-40D9-47F9-A5D1-F4BDD637E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48708F-37FC-4C2E-94BC-F611DAB5F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DAF1F3-49FF-4B93-B218-062C96862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EA937D-2ED5-48CD-9B07-7E8649AEC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07F6AF-0A30-474E-AB8B-B71C62A8C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15CED7-B176-4874-9E82-E0447E4EE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6A8C42-ECC5-4302-9096-1193BD83F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30004031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研究生科室培养计划书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科室介绍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培养目标与要求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培养方案与计划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培养质量保障措施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预期成果与展望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科室介绍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成立时间与背景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介绍科室的成立时间、背景以及发展历程，包括重要事件和转折点。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学科建设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阐述科室在学科建设方面的成果和贡献，包括学科评估、学科排名等。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师资力量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介绍科室的师资队伍，包括教师的职称、学术成果、教学经验等。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科室历史与发展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学生规模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介绍科室的研究生人数、专业方向和招生情况。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科研项目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列举科室承担的科研项目，包括国家级、省部级和横向项目等。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科研成果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展示科室在科研方面的成果，如发表论文、申请专利、获得奖项等。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科室现状与规模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介绍科室的主要研究方向和特色，以及在这些方向上的研究水平和影响力。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924" r="219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759" r="275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73" r="1257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列举科室的实验设备和条件，包括先进的仪器设备和实验室环境。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介绍科室在社会服务方面的贡献，如与企业合作、为社会提供技术支持和咨询服务等。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科室特色与优势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培养目标与要求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650" b="21650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培养具有国际视野和创新能力的高层次医学人才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培养具备临床医学、基础医学和预防医学等多学科交叉融合能力的医学人才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培养具备独立开展医学研究、解决临床问题的能力，能够为医学事业发展做出贡献的医学人才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9" y="3903871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掌握临床医学、基础医学和预防医学的基本理论、基本知识和基本技能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703982" y="3903871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掌握科学研究的基本方法，具备独立开展科学研究的能力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19054" y="3903871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具备良好的临床思维、沟通能力和团队协作精神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807293" y="3903871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具备一定的创新能力和国际视野，能够跟踪医学领域的前沿动态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13" name="AutoShape 13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1871" y="2379350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注重多学科交叉融合，培养学生具备跨学科的思维方式和综合能力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51871" y="4098300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加强国际交流与合作，拓宽学生的国际视野和跨文化交流能力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75726" y="2379350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加强临床实践和科学研究，提高学生的实践能力和创新水平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620854" y="4098300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注重个性化培养，根据学生兴趣和特长，制定个性化的培养方案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培养特色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培养方案与计划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https://d.book118.com/475300040311011110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2024-09-16T06:29:58.414</cp:lastPrinted>
  <dcterms:created xsi:type="dcterms:W3CDTF">2024-09-15T22:29:58Z</dcterms:created>
  <dcterms:modified xsi:type="dcterms:W3CDTF">2024-09-15T22:30:00Z</dcterms:modified>
</cp:coreProperties>
</file>