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124F7-B17B-446D-9A33-A5AD5944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05062-8BC3-4C1E-93E3-99E87D5AA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A933C-0C11-46B9-B68A-9E5DFE78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95B86-2584-4A95-9C0A-A147B9DE4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13FBF-B368-49E9-AD98-DB34CF234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A25A5-57B5-4F90-A259-D673DDE8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8D114-8E00-4B06-B397-FCA71007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E8AED-5D2F-4DB5-927C-F311B066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E8DA9-3DB7-46C4-8582-D5AEF2192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B6D0C-CCAE-44E2-AD77-B5A1F286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576F8-99A0-4036-BA34-2CAF743D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03223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网络设备及服务器选型课件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网络设备选型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服务器选型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网络设备与服务器选型案例分析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网络设备基础知识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网络设备是用于实现网络连接、传输和交换的硬件设备，根据功能和应用场景的不同，可以分为多种类型。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是构建网络的基础设施，包括路由器、交换机、网关、调制解调器等，它们在网络中扮演着不同的角色，实现数据传输、路由选择、协议转换等功能。根据不同的分类标准，网络设备可以分为广域网设备和局域网设备、有线设备和无线设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网络设备的主要功能包括数据传输、路由选择、协议转换等，它们在网络中发挥着至关重要的作用。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是网络设备的基本功能，通过将数据封装在数据包中，通过网络介质进行传输。路由选择是指网络设备能够根据数据包的目的地址选择最佳路径，将数据包传输到目的地。协议转换是指网络设备能够实现不同协议之间的转换，使不同协议的网络能够进行通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网络设备的主要功能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随着技术的不断发展，网络设备的发展趋势包括高速化、智能化、虚拟化等。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的发展趋势与技术进步密切相关。高速化是指网络设备的传输速率不断提高，以满足日益增长的网络流量需求。智能化是指网络设备具备更高级的功能，如自动配置、自适应调节等，以简化网络管理和提高网络性能。虚拟化是指通过网络虚拟化技术，实现网络设备的虚拟化和资源的动态分配，进一步提高网络的灵活性和可扩展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服务器基础知识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服务器是提供计算服务的硬件设备，根据其用途和功能可分为多种类型。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是专门用于提供各种网络服务的硬件设备，如Web服务器、数据库服务器、邮件服务器等。根据其用途和功能，服务器可分为通用服务器和专用服务器，也可根据其规模和扩展能力分为入门级、工作组级、部门级和企业级服务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服务器具备多种功能，包括数据处理、存储管理、网络服务、安全控制等。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服务器的主要功能包括数据存储和处理、应用程序运行、文件和打印服务、数据库服务、Web服务、邮件服务、安全控制等。这些功能使得服务器成为企业网络中不可或缺的核心设备。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服务器的主要功能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5" r="300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随着技术的不断进步，服务器正朝着高可用性、可扩展性、节能环保等方向发展。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等技术的快速发展，服务器的发展趋势也日益明显。未来服务器将更加注重高可用性和容错能力，具备更强的可扩展性和灵活性，同时更加节能环保，能够更好地满足企业不断增长的计算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https://d.book118.com/475303223102011044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2024-09-06T13:35:33.035</cp:lastPrinted>
  <dcterms:created xsi:type="dcterms:W3CDTF">2024-09-06T05:35:33Z</dcterms:created>
  <dcterms:modified xsi:type="dcterms:W3CDTF">2024-09-06T05:35:34Z</dcterms:modified>
</cp:coreProperties>
</file>