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ADHREC+FHRILM+ArialMT"/>
      <p:regular r:id="rId15"/>
    </p:embeddedFont>
    <p:embeddedFont>
      <p:font typeface="UOWTKK+MS-UIGothic"/>
      <p:regular r:id="rId16"/>
    </p:embeddedFont>
    <p:embeddedFont>
      <p:font typeface="BONAAJ+BCWGSB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5FFBD-CD45-48D7-89E3-64BFE6B66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DA627-8D90-4873-B8A4-776A481F6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3C1C4-5FB1-43DE-96A3-B7B17DDD8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6F405-8DB8-4FF2-85E3-C6349A842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9A097F-0469-4B61-82F6-9B38D9D28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4786F9-0779-42B2-9FC8-2533150C1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E5398A-E48D-4401-9DE9-2DA4FE296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176B58-3F67-4562-8F60-CDFF1985C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D283B5-684B-437E-A743-FB9BB4C0E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968F4-74EA-4646-9F40-FF359FD15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4C8D7-F270-4E36-8051-4D989B217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303302203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404671" cy="29783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DHREC+FHRILM+ArialMT"/>
                <a:cs typeface="ADHREC+FHRIL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UOWTKK+MS-UIGothic"/>
                <a:cs typeface="UOWTKK+MS-UIGothic"/>
              </a:rPr>
              <a:t>成型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设备压</a:t>
            </a:r>
            <a:r>
              <a:rPr sz="2400">
                <a:solidFill>
                  <a:srgbClr val="00B6FF"/>
                </a:solidFill>
                <a:latin typeface="UOWTKK+MS-UIGothic"/>
                <a:cs typeface="UOWTKK+MS-UIGothic"/>
              </a:rPr>
              <a:t>面机概述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DHREC+FHRILM+ArialMT"/>
                <a:cs typeface="ADHREC+FHRIL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00B6FF"/>
                </a:solidFill>
                <a:latin typeface="UOWTKK+MS-UIGothic"/>
                <a:cs typeface="UOWTKK+MS-UIGothic"/>
              </a:rPr>
              <a:t>面机的工作原理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DHREC+FHRILM+ArialMT"/>
                <a:cs typeface="ADHREC+FHRIL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00B6FF"/>
                </a:solidFill>
                <a:latin typeface="UOWTKK+MS-UIGothic"/>
                <a:cs typeface="UOWTKK+MS-UIGothic"/>
              </a:rPr>
              <a:t>面机的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UOWTKK+MS-UIGothic"/>
                <a:cs typeface="UOWTKK+MS-UIGothic"/>
              </a:rPr>
              <a:t>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00B6FF"/>
                </a:solidFill>
                <a:latin typeface="UOWTKK+MS-UIGothic"/>
                <a:cs typeface="UOWTKK+MS-UIGothic"/>
              </a:rPr>
              <a:t>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DHREC+FHRILM+ArialMT"/>
                <a:cs typeface="ADHREC+FHRIL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00B6FF"/>
                </a:solidFill>
                <a:latin typeface="UOWTKK+MS-UIGothic"/>
                <a:cs typeface="UOWTKK+MS-UIGothic"/>
              </a:rPr>
              <a:t>面机的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维护</a:t>
            </a:r>
            <a:r>
              <a:rPr sz="2400">
                <a:solidFill>
                  <a:srgbClr val="00B6FF"/>
                </a:solidFill>
                <a:latin typeface="UOWTKK+MS-UIGothic"/>
                <a:cs typeface="UOWTKK+MS-UIGothic"/>
              </a:rPr>
              <a:t>与保养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DHREC+FHRILM+ArialMT"/>
                <a:cs typeface="ADHREC+FHRIL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UOWTKK+MS-UIGothic"/>
                <a:cs typeface="UOWTKK+MS-UIGothic"/>
              </a:rPr>
              <a:t>酥皮机介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4332160"/>
            <a:ext cx="3404572" cy="188094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DHREC+FHRILM+ArialMT"/>
                <a:cs typeface="ADHREC+FHRIL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UOWTKK+MS-UIGothic"/>
                <a:cs typeface="UOWTKK+MS-UIGothic"/>
              </a:rPr>
              <a:t>酥皮机的工作原理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DHREC+FHRILM+ArialMT"/>
                <a:cs typeface="ADHREC+FHRIL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UOWTKK+MS-UIGothic"/>
                <a:cs typeface="UOWTKK+MS-UIGothic"/>
              </a:rPr>
              <a:t>酥皮机的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UOWTKK+MS-UIGothic"/>
                <a:cs typeface="UOWTKK+MS-UIGothic"/>
              </a:rPr>
              <a:t>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00B6FF"/>
                </a:solidFill>
                <a:latin typeface="UOWTKK+MS-UIGothic"/>
                <a:cs typeface="UOWTKK+MS-UIGothic"/>
              </a:rPr>
              <a:t>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DHREC+FHRILM+ArialMT"/>
                <a:cs typeface="ADHREC+FHRIL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UOWTKK+MS-UIGothic"/>
                <a:cs typeface="UOWTKK+MS-UIGothic"/>
              </a:rPr>
              <a:t>酥皮机的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维护</a:t>
            </a:r>
            <a:r>
              <a:rPr sz="2400">
                <a:solidFill>
                  <a:srgbClr val="00B6FF"/>
                </a:solidFill>
                <a:latin typeface="UOWTKK+MS-UIGothic"/>
                <a:cs typeface="UOWTKK+MS-UIGothic"/>
              </a:rPr>
              <a:t>与保养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OWTKK+MS-UIGothic"/>
                <a:cs typeface="UOWTKK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UOWTKK+MS-UIGothic"/>
                <a:cs typeface="UOWTKK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UOWTKK+MS-UIGothic"/>
                <a:cs typeface="UOWTKK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UOWTKK+MS-UIGothic"/>
                <a:cs typeface="UOWTKK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00B6FF"/>
                </a:solidFill>
                <a:latin typeface="UOWTKK+MS-UIGothic"/>
                <a:cs typeface="UOWTKK+MS-UIGothic"/>
              </a:rPr>
              <a:t>面机的重要性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ONAAJ+BCWGSB+MicrosoftYaHei-Bold"/>
                <a:cs typeface="BONAAJ+BCWGSB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ONAAJ+BCWGSB+MicrosoftYaHei-Bold"/>
                <a:cs typeface="BONAAJ+BCWGSB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ONAAJ+BCWGSB+MicrosoftYaHei-Bold"/>
                <a:cs typeface="BONAAJ+BCWGSB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UOWTKK+MS-UIGothic"/>
                <a:cs typeface="UOWTKK+MS-UIGothic"/>
              </a:rPr>
              <a:t>提高生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2000" spc="25">
                <a:solidFill>
                  <a:srgbClr val="00B6FF"/>
                </a:solidFill>
                <a:latin typeface="UOWTKK+MS-UIGothic"/>
                <a:cs typeface="UOWTKK+MS-UIGothic"/>
              </a:rPr>
              <a:t>效率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UOWTKK+MS-UIGothic"/>
                <a:cs typeface="UOWTKK+MS-UIGothic"/>
              </a:rPr>
              <a:t>保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证产</a:t>
            </a:r>
            <a:r>
              <a:rPr sz="2000" spc="23">
                <a:solidFill>
                  <a:srgbClr val="00B6FF"/>
                </a:solidFill>
                <a:latin typeface="UOWTKK+MS-UIGothic"/>
                <a:cs typeface="UOWTKK+MS-UIGothic"/>
              </a:rPr>
              <a:t>品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2000">
                <a:solidFill>
                  <a:srgbClr val="00B6FF"/>
                </a:solidFill>
                <a:latin typeface="UOWTKK+MS-UIGothic"/>
                <a:cs typeface="UOWTKK+MS-UIGothic"/>
              </a:rPr>
              <a:t>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UOWTKK+MS-UIGothic"/>
                <a:cs typeface="UOWTKK+MS-UIGothic"/>
              </a:rPr>
              <a:t>降低成本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00B6FF"/>
                </a:solidFill>
                <a:latin typeface="UOWTKK+MS-UIGothic"/>
                <a:cs typeface="UOWTKK+MS-UIGothic"/>
              </a:rPr>
              <a:t>面机的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UOWTKK+MS-UIGothic"/>
                <a:cs typeface="UOWTKK+MS-UIGothic"/>
              </a:rPr>
              <a:t>史与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UOWTKK+MS-UIGothic"/>
                <a:cs typeface="UOWTKK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2000">
                <a:solidFill>
                  <a:srgbClr val="00B6FF"/>
                </a:solidFill>
                <a:latin typeface="UOWTKK+MS-UIGothic"/>
                <a:cs typeface="UOWTKK+MS-UIGothic"/>
              </a:rPr>
              <a:t>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00B6FF"/>
                </a:solidFill>
                <a:latin typeface="UOWTKK+MS-UIGothic"/>
                <a:cs typeface="UOWTKK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OWTKK+MS-UIGothic"/>
                <a:cs typeface="UOWTKK+MS-UIGothic"/>
              </a:rPr>
              <a:t>机械原理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ONAAJ+BCWGSB+MicrosoftYaHei-Bold"/>
                <a:cs typeface="BONAAJ+BCWGSB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ONAAJ+BCWGSB+MicrosoftYaHei-Bold"/>
                <a:cs typeface="BONAAJ+BCWGSB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OWTKK+MS-UIGothic"/>
                <a:cs typeface="UOWTKK+MS-UIGothic"/>
              </a:rPr>
              <a:t>工作流程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OWTKK+MS-UIGothic"/>
                <a:cs typeface="UOWTKK+MS-UIGothic"/>
              </a:rPr>
              <a:t>操作方法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1004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BONAAJ+BCWGSB+MicrosoftYaHei-Bold"/>
                <a:cs typeface="BONAAJ+BCWGSB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56759" y="37194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BONAAJ+BCWGSB+MicrosoftYaHei-Bold"/>
                <a:cs typeface="BONAAJ+BCWGSB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401559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BONAAJ+BCWGSB+MicrosoftYaHei-Bold"/>
                <a:cs typeface="BONAAJ+BCWGSB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250805" y="372328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BONAAJ+BCWGSB+MicrosoftYaHei-Bold"/>
                <a:cs typeface="BONAAJ+BCWGSB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9701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OWTKK+MS-UIGothic"/>
                <a:cs typeface="UOWTKK+MS-UIGothic"/>
              </a:rPr>
              <a:t>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UOWTKK+MS-UIGothic"/>
                <a:cs typeface="UOWTKK+MS-UIGothic"/>
              </a:rPr>
              <a:t>机器，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UOWTKK+MS-UIGothic"/>
                <a:cs typeface="UOWTKK+MS-UIGothic"/>
              </a:rPr>
              <a:t>察面片的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OWTKK+MS-UIGothic"/>
                <a:cs typeface="UOWTKK+MS-UIGothic"/>
              </a:rPr>
              <a:t>厚度和硬度是否符合要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OWTKK+MS-UIGothic"/>
                <a:cs typeface="UOWTKK+MS-UIGothic"/>
              </a:rPr>
              <a:t>求，如有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UOWTKK+MS-UIGothic"/>
                <a:cs typeface="UOWTKK+MS-UIGothic"/>
              </a:rPr>
              <a:t>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FFFDFD"/>
                </a:solidFill>
                <a:latin typeface="UOWTKK+MS-UIGothic"/>
                <a:cs typeface="UOWTKK+MS-UIGothic"/>
              </a:rPr>
              <a:t>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OWTKK+MS-UIGothic"/>
                <a:cs typeface="UOWTKK+MS-UIGothic"/>
              </a:rPr>
              <a:t>档位或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UOWTKK+MS-UIGothic"/>
                <a:cs typeface="UOWTKK+MS-UIGothic"/>
              </a:rPr>
              <a:t>距；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6460" y="501115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OWTKK+MS-UIGothic"/>
                <a:cs typeface="UOWTKK+MS-UIGothic"/>
              </a:rPr>
              <a:t>根据需要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UOWTKK+MS-UIGothic"/>
                <a:cs typeface="UOWTKK+MS-UIGothic"/>
              </a:rPr>
              <a:t>合适的档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OWTKK+MS-UIGothic"/>
                <a:cs typeface="UOWTKK+MS-UIGothic"/>
              </a:rPr>
              <a:t>位和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UOWTKK+MS-UIGothic"/>
                <a:cs typeface="UOWTKK+MS-UIGothic"/>
              </a:rPr>
              <a:t>距；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758565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OWTKK+MS-UIGothic"/>
                <a:cs typeface="UOWTKK+MS-UIGothic"/>
              </a:rPr>
              <a:t>将面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FFFDFD"/>
                </a:solidFill>
                <a:latin typeface="UOWTKK+MS-UIGothic"/>
                <a:cs typeface="UOWTKK+MS-UIGothic"/>
              </a:rPr>
              <a:t>均匀地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铺</a:t>
            </a:r>
            <a:r>
              <a:rPr sz="1500">
                <a:solidFill>
                  <a:srgbClr val="FFFDFD"/>
                </a:solidFill>
                <a:latin typeface="UOWTKK+MS-UIGothic"/>
                <a:cs typeface="UOWTKK+MS-UIGothic"/>
              </a:rPr>
              <a:t>在送料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52915" y="5011158"/>
            <a:ext cx="22626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OWTKK+MS-UIGothic"/>
                <a:cs typeface="UOWTKK+MS-UIGothic"/>
              </a:rPr>
              <a:t>使用完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毕</a:t>
            </a:r>
            <a:r>
              <a:rPr sz="1500">
                <a:solidFill>
                  <a:srgbClr val="FFFDFD"/>
                </a:solidFill>
                <a:latin typeface="UOWTKK+MS-UIGothic"/>
                <a:cs typeface="UOWTKK+MS-UIGothic"/>
              </a:rPr>
              <a:t>后，关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闭电</a:t>
            </a:r>
            <a:r>
              <a:rPr sz="1500">
                <a:solidFill>
                  <a:srgbClr val="FFFDFD"/>
                </a:solidFill>
                <a:latin typeface="UOWTKK+MS-UIGothic"/>
                <a:cs typeface="UOWTKK+MS-UIGothic"/>
              </a:rPr>
              <a:t>源，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OWTKK+MS-UIGothic"/>
                <a:cs typeface="UOWTKK+MS-UIGothic"/>
              </a:rPr>
              <a:t>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DFD"/>
                </a:solidFill>
                <a:latin typeface="UOWTKK+MS-UIGothic"/>
                <a:cs typeface="UOWTKK+MS-UIGothic"/>
              </a:rPr>
              <a:t>机器和周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围环</a:t>
            </a:r>
            <a:r>
              <a:rPr sz="1500">
                <a:solidFill>
                  <a:srgbClr val="FFFDFD"/>
                </a:solidFill>
                <a:latin typeface="UOWTKK+MS-UIGothic"/>
                <a:cs typeface="UOWTKK+MS-UIGothic"/>
              </a:rPr>
              <a:t>境。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758565" y="5354058"/>
            <a:ext cx="203150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OWTKK+MS-UIGothic"/>
                <a:cs typeface="UOWTKK+MS-UIGothic"/>
              </a:rPr>
              <a:t>板上，确保表面平整；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https://d.book118.com/475303302203011123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ADHREC+FHRILM+ArialMT</vt:lpstr>
      <vt:lpstr>Times New Roman</vt:lpstr>
      <vt:lpstr>UOWTKK+MS-UIGothic</vt:lpstr>
      <vt:lpstr>SimSun</vt:lpstr>
      <vt:lpstr>BONAAJ+BCWGSB+MicrosoftYaHei-Bold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2024-09-27T10:02:42.885</cp:lastPrinted>
  <dcterms:created xsi:type="dcterms:W3CDTF">2024-09-27T02:02:42Z</dcterms:created>
  <dcterms:modified xsi:type="dcterms:W3CDTF">2024-09-27T02:02:44Z</dcterms:modified>
</cp:coreProperties>
</file>