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C281F5-37BA-4244-8E92-2E0E3C10D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5EA54F-3C1F-46EA-9B6B-01C59CE84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F693E6-9D28-40A8-BA03-0FFCD34529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158E24-3299-42CF-AC1C-C4FA26143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DD518C-235D-4869-877A-7C5404099A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D5B6BE-89D6-430B-AE42-2ABA24E2AD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5AA85C-AA5F-4554-A0C1-91FE0E3897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3A9FF2-84F1-4230-A198-A41A4CAE5F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A885BE-ED11-465C-B4CF-917CEAAE1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6D046F-5464-4FDE-B510-EBEA4F9E7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D74B31-A515-49DD-B54F-30CC480A5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304221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孕妇与乳母的营养需求规划与实施</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孕妇与乳母特殊营养需求概述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营养评估与膳食调查方法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孕期营养规划与实施策略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哺乳期营养规划与实施策略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孕妇与乳母膳食指导原则及建议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特殊情况下孕妇与乳母营养支持方案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孕妇与乳母特殊营养需求概述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750" b="16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孕期妇女体内发生一系列生理变化，包括内分泌改变、代谢率增加、血容量扩充等，以适应胎儿的生长发育。</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孕妇生理特点</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哺乳期妇女需要分泌乳汁来喂养婴儿，乳汁的成分和分泌量受多种因素影响，如营养状况、情绪等。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乳母生理特点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孕妇和乳母的生理特点决定了她们对能量、蛋白质、矿物质和维生素等营养素的需求增加。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生理特点对营养需求的影响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孕妇与乳母生理特点及影响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75" b="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孕期与哺乳期营养需求的差异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孕期和哺乳期对营养素的需求有所不同，需要根据实际情况进行个性化的营养规划。</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孕期营养需求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孕期妇女需要额外补充能量、蛋白质、钙、铁、叶酸等营养素，以满足胎儿的生长发育需要和自身健康。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哺乳期营养需求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哺乳期妇女需要保持较高的能量和营养素摄入，以维持乳汁的正常分泌和婴儿的生长发育。</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孕期与哺乳期营养需求差异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能量</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蛋白质</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矿物质和维生素</a:t>
            </a:r>
          </a:p>
        </p:txBody>
      </p:sp>
      <p:pic>
        <p:nvPicPr>
          <p:cNvPr id="5" name="Picture 5"/>
          <p:cNvPicPr>
            <a:picLocks noChangeAspect="1"/>
          </p:cNvPicPr>
          <p:nvPr/>
        </p:nvPicPr>
        <p:blipFill>
          <a:blip r:embed="rId2"/>
          <a:srcRect l="5667" r="5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关键营养素及其作用</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孕妇和乳母需要增加能量摄入，以满足胎儿和婴儿的生长发育需要和自身能量消耗。</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蛋白质是胎儿和婴儿生长发育的重要物质基础，孕妇和乳母需要增加优质蛋白质的摄入。</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钙、铁、锌、维生素A、维生素D等营养素对孕妇和乳母的健康以及胎儿和婴儿的生长发育具有重要作用。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63" r="1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孕妇营养不良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孕妇营养不良可能导致贫血、低蛋白血症、免疫力下降等健康问题，同时还会影响胎儿的生长发育和智力发育。</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乳母营养不良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乳母营养不良会影响乳汁的质量和分泌量，进而影响婴儿的生长发育和健康状况。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营养不良对母婴健康的长期影响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营养不良不仅影响孕妇和乳母的健康，还可能对胎儿和婴儿造成长期的健康影响，如生长发育迟缓、智力低下等。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营养不良对母婴健康影响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营养评估与膳食调查方法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生理指标</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生化指标</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膳食摄入指标</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临床检查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营养评估指标体系构建</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包括身高、体重、体质指数等，用于评估孕妇和乳母的营养状况。</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如血红蛋白、血清蛋白等，反映机体营养水平和代谢状况。</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结合孕期和哺乳期的生理特点，进行针对性的临床检查。</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通过膳食调查了解孕妇和乳母的膳食结构、摄入量等。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01" b="10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膳食调查方法与技巧</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调查孕妇和乳母过去24小时的膳食摄入情况。</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了解孕妇和乳母在一定时期内各种食物的摄入频率和数量。</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对孕妇和乳母摄入的食物进行称重，计算各种营养素的摄入量。</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通过化学手段分析食物中的营养成分含量。</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24小时回顾法</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食物频率问卷法</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称重法</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化学分析法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1413" r="11413"/>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根据膳食调查结果，计算孕妇和乳母每日的能量和各种营养素的摄入量。</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计算每日能量和营养素摄入量</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分析孕妇和乳母的膳食结构，评估其是否符合平衡膳食的要求。</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评价膳食结构合理性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将计算结果与推荐摄入量进行比较，判断孕妇和乳母的能量和营养素摄入是否充足。</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判断能量和营养素摄入是否充足</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针对存在的问题，提出具体的膳食改进建议。</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提出改进建议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营养摄入量计算与评价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根据营养评估结果制定个性化膳食计划</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提供具体的食物选择和搭配建议</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考虑孕期和哺乳期的特殊需求</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定期跟踪与调整</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个性化膳食建议制定</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结合孕妇和乳母的营养评估结果，制定符合其个人特点的膳食计划。</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针对孕期和哺乳期的特殊生理需求，如增加叶酸、铁、钙等营养素的摄入。</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为孕妇和乳母提供具体的食物选择和搭配建议，帮助其实现平衡膳食。</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定期对孕妇和乳母的膳食情况进行跟踪调查，并根据实际情况进行及时调整。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孕期营养规划与实施策略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孕早期营养需求</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补充方案</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孕早期营养需求及补充方案</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建议孕妇在孕早期每天补充0.4毫克的叶酸，同时增加优质蛋白质的摄入，如鱼、肉、蛋、奶等。此外，还应多吃新鲜蔬菜和水果，以补充维生素和矿物质。</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孕早期是胚胎发育的关键时期，营养需求相对较高。孕妇需要补充足够的叶酸、蛋白质、维生素和矿物质等营养素，以满足胎儿生长发育的需要。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孕中期营养需求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孕中期是胎儿生长发育的加速期，孕妇需要增加能量和营养素的摄入，以满足自身和胎儿的生长发育需要。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调整与优化策略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孕妇在孕中期应保持平衡膳食，增加鱼、肉、蛋、奶等优质蛋白质的摄入，同时增加铁、钙、锌等矿物质的摄入。建议孕妇每天喝500毫升的牛奶或酸奶，以补充钙质。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06" r="24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孕中期营养调整与优化策略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219" r="15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孕晚期营养需求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孕晚期是胎儿生长发育的最后阶段，孕妇需要储备足够的营养素，为分娩和哺乳做好准备。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注意事项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孕妇在孕晚期应继续保持平衡膳食，控制盐和糖的摄入量，以预防妊娠期高血压和糖尿病。同时，建议孕妇多吃富含膳食纤维的食物，如全麦面包、燕麦等，以预防便秘。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孕晚期营养储备及注意事项</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https://d.book118.com/475304221010011104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2024-09-13T16:47:38.067</cp:lastPrinted>
  <dcterms:created xsi:type="dcterms:W3CDTF">2024-09-13T08:47:38Z</dcterms:created>
  <dcterms:modified xsi:type="dcterms:W3CDTF">2024-09-13T08:47:40Z</dcterms:modified>
</cp:coreProperties>
</file>