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C54693-2E4A-4F84-A488-F4080083C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8EE41-56AB-406A-B471-BAE1C250E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F8C49-E148-4C64-A6F8-DED843EC8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BD8652-9204-4F77-B29D-4672F9BC0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3F4DD4-5CA6-4731-AB46-9374603DA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8ED70-D05C-4897-BE73-1310BD9DA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5F8ACF-5C10-471D-8F5E-55B3D6381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26D9E-D9C8-45F7-9457-EDED006E7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426C0A-954B-484E-BCB5-783C33586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E9E261-AA5E-4FCD-AD02-E3826DBEC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E90D-4559-4C60-83D0-3FCAEFF6A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5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30434311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专科总结PPT\n## 1.护理专科概述与发展趋势\n### 1.1护理专科的定义与重要性\n### 1.2护理专科的发展历程\n### 1.3护理专科的未来发展趋势\n## 2.护理专科的核心技能与知识\n### 2.1护理专科的基本技能\n### 2.2护理专科的临床知识\n### 2.3护理专科的伦理与法律素养\n## 3.护理专科的实践案例分析\n### 3.1护理专科的成功案例分析\n### 3.2护理专科的失败案例分析\n### 3.3护理专科的实践案例总结\n## 4.护理专科的创新与发展\n### 4.1护理专科的技术创新\n### 4.2护理专科的管理创新\n### 4.3护理专科的教育创新\n## 5.护理专科的未来展望与挑战\n### 5.1护理专科的未来发展前景\n### 5.2护理专科面临的挑战\n### 5.3护理专科的发展策略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护理专科总结PPT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护理专科概述与发展趋势</a:t>
            </a:r>
            <a:endParaRPr/>
          </a:p>
        </p:txBody>
      </p:sp>
      <p:sp>
        <p:nvSpPr>
          <p:cNvPr id="12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护理专科是一门医学与护理相结合的专业领域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病人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为中心，提供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为病人提供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全方位的护理</a:t>
                </a:r>
                <a:endParaRPr/>
              </a:p>
            </p:txBody>
          </p:sp>
          <p:pic>
            <p:nvPicPr>
              <p:cNvPr id="1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护理专科在医疗体系中占有重要地位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护理工作是医疗工作中的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护理专科的发展对提高医疗服务质量具有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重要意义</a:t>
                </a:r>
                <a:endParaRPr/>
              </a:p>
            </p:txBody>
          </p:sp>
          <p:pic>
            <p:nvPicPr>
              <p:cNvPr id="17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护理专科对患者的康复和生活质量具有深远影响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良好的护理工作可以提高患者的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优质的护理服务可以降低患者的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护理专科的发展可以提高患者的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pic>
            <p:nvPicPr>
              <p:cNvPr id="17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护理专科的定义与重要性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8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8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古代护理：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宗教护理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现代护理：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南丁格尔时代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的护理改革</a:t>
                </a:r>
                <a:endParaRPr/>
              </a:p>
            </p:txBody>
          </p:sp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护理专科的起源</a:t>
                </a:r>
                <a:endParaRPr/>
              </a:p>
            </p:txBody>
          </p:sp>
        </p:grpSp>
        <p:grpSp>
          <p:nvGrpSpPr>
            <p:cNvPr id="18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：以疾病护理为中心，注重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：以病人护理为中心，注重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为中心，注重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endParaRPr/>
              </a:p>
            </p:txBody>
          </p:sp>
          <p:sp>
            <p:nvSpPr>
              <p:cNvPr id="18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护理专科的发展阶段</a:t>
                </a:r>
                <a:endParaRPr/>
              </a:p>
            </p:txBody>
          </p:sp>
        </p:grpSp>
        <p:grpSp>
          <p:nvGrpSpPr>
            <p:cNvPr id="18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：护理专科不断细分，形成多个子专业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：护理专科不断引入新技术、新设备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人性化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：护理专科更加注重患者的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endParaRPr/>
              </a:p>
            </p:txBody>
          </p:sp>
          <p:sp>
            <p:nvSpPr>
              <p:cNvPr id="19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护理专科的发展趋势</a:t>
                </a:r>
                <a:endParaRPr/>
              </a:p>
            </p:txBody>
          </p:sp>
        </p:grpSp>
      </p:grpSp>
      <p:pic>
        <p:nvPicPr>
          <p:cNvPr id="19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9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护理专科的发展历程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护理专科的未来发展趋势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护理专科的信息化发展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大数据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云计算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等技术，实现护理信息的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智能化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护理信息数据库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，实现护理资源的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护理专科的全球化发展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护理专科的国际合作与交流不断加强，提高护理水平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护理专科的全球化发展有助于应对全球性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公共卫生事件</a:t>
                </a:r>
                <a:endParaRPr/>
              </a:p>
            </p:txBody>
          </p:sp>
          <p:pic>
            <p:nvPicPr>
              <p:cNvPr id="2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护理专科的多元化发展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护理专科不断拓展服务领域，满足社会多元化的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护理专科的多元化发展有助于提高护理人员的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职业素养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创新能力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护理专科的核心技能与知识</a:t>
            </a:r>
            <a:endParaRPr/>
          </a:p>
        </p:txBody>
      </p:sp>
      <p:sp>
        <p:nvSpPr>
          <p:cNvPr id="21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1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22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23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24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25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护理问题</a:t>
                </a:r>
                <a:endParaRPr/>
              </a:p>
            </p:txBody>
          </p:sp>
          <p:sp>
            <p:nvSpPr>
              <p:cNvPr id="226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观察与评估技能</a:t>
                </a:r>
                <a:endParaRPr/>
              </a:p>
            </p:txBody>
          </p:sp>
        </p:grpSp>
        <p:grpSp>
          <p:nvGrpSpPr>
            <p:cNvPr id="227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2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操作技能</a:t>
                </a:r>
                <a:endParaRPr/>
              </a:p>
            </p:txBody>
          </p:sp>
          <p:sp>
            <p:nvSpPr>
              <p:cNvPr id="22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基础护理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专科护理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了解并掌握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的使用方法</a:t>
                </a:r>
                <a:endParaRPr/>
              </a:p>
            </p:txBody>
          </p:sp>
        </p:grpSp>
        <p:grpSp>
          <p:nvGrpSpPr>
            <p:cNvPr id="230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31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沟通与协作技能</a:t>
                </a:r>
                <a:endParaRPr/>
              </a:p>
            </p:txBody>
          </p:sp>
          <p:sp>
            <p:nvSpPr>
              <p:cNvPr id="232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与患者及其家属建立良好的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沟通渠道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与医生、其他护理人员保持良好的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协作关系</a:t>
                </a:r>
                <a:endParaRPr/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护理专科的基本技能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4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9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0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疾病知识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多发病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的病因、病理、临床表现及治疗原则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罕见病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疑难病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的护理要点和难点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药物知识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的作用、副作用、用法及注意事项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特殊药物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的使用方法和观察要点</a:t>
                </a:r>
                <a:endParaRPr/>
              </a:p>
            </p:txBody>
          </p:sp>
        </p:grpSp>
        <p:grpSp>
          <p:nvGrpSpPr>
            <p:cNvPr id="246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7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护理理论</a:t>
                </a:r>
                <a:endParaRPr/>
              </a:p>
            </p:txBody>
          </p:sp>
          <p:sp>
            <p:nvSpPr>
              <p:cNvPr id="248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的基本理论、原则和概念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护理研究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的最新动态和发展趋势</a:t>
                </a:r>
                <a:endParaRPr/>
              </a:p>
            </p:txBody>
          </p: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护理专科的临床知识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的护理理念，尊重患者的权益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的基本原则和规范，遵守护理道德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护理法律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医疗法律法规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，遵守医疗规章制度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隐私权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知情权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自主权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护理专科的伦理与法律素养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护理专科的实践案例分析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案例背景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疾病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生活不能自理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，需要全面的护理服务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患者家属对护理工作有较高的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期望值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为患者制定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个性化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的护理计划，满足患者的需求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全面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连续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的护理服务，提高患者的生活质量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案例结果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患者的生活质量得到显著提高，家属对护理工作表示满意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护理人员的工作得到患者的认可和赞扬，提高了护理人员的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职业成就感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护理专科的成功案例分析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https://d.book118.com/475304343114011111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护理专科总结PPT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2024-09-17T01:10:00.755</cp:lastPrinted>
  <dcterms:created xsi:type="dcterms:W3CDTF">2024-09-16T17:10:00Z</dcterms:created>
  <dcterms:modified xsi:type="dcterms:W3CDTF">2024-09-16T17:10:02Z</dcterms:modified>
</cp:coreProperties>
</file>