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COWARM+MS-UIGothic"/>
      <p:regular r:id="rId17"/>
    </p:embeddedFont>
    <p:embeddedFont>
      <p:font typeface="FUICCA+JMQTHJ+ArialMT"/>
      <p:regular r:id="rId18"/>
    </p:embeddedFont>
    <p:embeddedFont>
      <p:font typeface="GOTOLS+LCAVIR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38C7A-CF58-4ABC-BF1D-2EB7FB030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4560B-12C3-4735-8909-C7B4DF050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F7550-6934-41B7-B53A-B7132F16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A8FBB-FB0E-43B2-BD01-326B9AD0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3E4A2-B610-42B4-836B-613437203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9DD584-01BE-4C31-9207-4BBF64488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73899B-2E04-4F90-9D2A-9C073D6F2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56278-073E-4A79-9AFB-E8971AE18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D24CA-2492-4513-94BC-41F276CF2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5C006-1B2B-4D8F-BBE2-121980943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F890B-D400-4A61-A710-170449D0F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100441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COWARM+MS-UIGothic"/>
                <a:cs typeface="COWARM+MS-UIGothic"/>
              </a:rPr>
              <a:t>超市利</a:t>
            </a:r>
            <a:r>
              <a:rPr sz="5150" spc="20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5150" spc="25">
                <a:solidFill>
                  <a:srgbClr val="00B6FF"/>
                </a:solidFill>
                <a:latin typeface="COWARM+MS-UIGothic"/>
                <a:cs typeface="COWARM+MS-UIGothic"/>
              </a:rPr>
              <a:t>控制及品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5150" spc="25">
                <a:solidFill>
                  <a:srgbClr val="00B6FF"/>
                </a:solidFill>
                <a:latin typeface="COWARM+MS-UIGothic"/>
                <a:cs typeface="COWARM+MS-UIGothic"/>
              </a:rPr>
              <a:t>管理</a:t>
            </a:r>
            <a:r>
              <a:rPr sz="5150" spc="2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COWARM+MS-UIGothic"/>
                <a:cs typeface="COWAR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UICCA+JMQTHJ+ArialMT"/>
                <a:cs typeface="FUICCA+JMQTH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超市利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控制概述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5491421" cy="13319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UICCA+JMQTHJ+ArialMT"/>
                <a:cs typeface="FUICCA+JMQTH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管理在超市利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控制中的作用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UICCA+JMQTHJ+ArialMT"/>
                <a:cs typeface="FUICCA+JMQTH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超市利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控制的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施方法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UICCA+JMQTHJ+ArialMT"/>
                <a:cs typeface="FUICCA+JMQTH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管理的具体操作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OWARM+MS-UIGothic"/>
                <a:cs typeface="COWARM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8870" y="4412170"/>
            <a:ext cx="6542982" cy="783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UICCA+JMQTHJ+ArialMT"/>
                <a:cs typeface="FUICCA+JMQTH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超市利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控制及品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管理的未来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COWARM+MS-UIGothic"/>
                <a:cs typeface="COWARM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GOTOLS+LCAVIR+MicrosoftYaHei-Bold"/>
                <a:cs typeface="GOTOLS+LCAVIR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OTOLS+LCAVIR+MicrosoftYaHei-Bold"/>
                <a:cs typeface="GOTOLS+LCAVIR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COWARM+MS-UIGothic"/>
                <a:cs typeface="COWARM+MS-UIGothic"/>
              </a:rPr>
              <a:t>超市利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3800" spc="25">
                <a:solidFill>
                  <a:srgbClr val="00B6FF"/>
                </a:solidFill>
                <a:latin typeface="COWARM+MS-UIGothic"/>
                <a:cs typeface="COWARM+MS-UIGothic"/>
              </a:rPr>
              <a:t>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控制的概念和重要性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利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控制的概念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利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控制的重要性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超市利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的主要来源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OWARM+MS-UIGothic"/>
                <a:cs typeface="COWARM+MS-UIGothic"/>
              </a:rPr>
              <a:t>商品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FFFDFD"/>
                </a:solidFill>
                <a:latin typeface="COWARM+MS-UIGothic"/>
                <a:cs typeface="COWARM+MS-UIGothic"/>
              </a:rPr>
              <a:t>售利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OWARM+MS-UIGothic"/>
                <a:cs typeface="COWARM+MS-UIGothic"/>
              </a:rPr>
              <a:t>其他收入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过销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售商品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取利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是超市最主要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的盈利方式。提高商品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售量、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商品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构、降低采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成本等措施可以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提高商品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售利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超市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可以通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提供金融服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、广告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等方式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取其他收入。拓展收入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来源，可以增加超市的利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OWARM+MS-UIGothic"/>
                <a:cs typeface="COWARM+MS-UIGothic"/>
              </a:rPr>
              <a:t>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赁</a:t>
            </a:r>
            <a:r>
              <a:rPr sz="2000" spc="25">
                <a:solidFill>
                  <a:srgbClr val="FFFDFD"/>
                </a:solidFill>
                <a:latin typeface="COWARM+MS-UIGothic"/>
                <a:cs typeface="COWARM+MS-UIGothic"/>
              </a:rPr>
              <a:t>收入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超市可以将部分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地或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施出租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他商家，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取租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收入。合理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划租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赁业务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，可以提高超市的利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超市利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控制的基本原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动态</a:t>
            </a: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控制原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全面控制原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2300" spc="23">
                <a:solidFill>
                  <a:srgbClr val="00B6FF"/>
                </a:solidFill>
                <a:latin typeface="COWARM+MS-UIGothic"/>
                <a:cs typeface="COWARM+MS-UIGothic"/>
              </a:rPr>
              <a:t>性原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OTOLS+LCAVIR+MicrosoftYaHei-Bold"/>
                <a:cs typeface="GOTOLS+LCAVIR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53004" y="3559476"/>
            <a:ext cx="837590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COWARM+MS-UIGothic"/>
                <a:cs typeface="COWARM+MS-UIGothic"/>
              </a:rPr>
              <a:t>品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800" spc="25">
                <a:solidFill>
                  <a:srgbClr val="00B6FF"/>
                </a:solidFill>
                <a:latin typeface="COWARM+MS-UIGothic"/>
                <a:cs typeface="COWARM+MS-UIGothic"/>
              </a:rPr>
              <a:t>管理在超市利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3800" spc="25">
                <a:solidFill>
                  <a:srgbClr val="00B6FF"/>
                </a:solidFill>
                <a:latin typeface="COWARM+MS-UIGothic"/>
                <a:cs typeface="COWARM+MS-UIGothic"/>
              </a:rPr>
              <a:t>控制中的作用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管理的定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和重要性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COWARM+MS-UIGothic"/>
                <a:cs typeface="COWARM+MS-UIGothic"/>
              </a:rPr>
              <a:t>品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1550" spc="25">
                <a:solidFill>
                  <a:srgbClr val="00B6FF"/>
                </a:solidFill>
                <a:latin typeface="COWARM+MS-UIGothic"/>
                <a:cs typeface="COWARM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COWARM+MS-UIGothic"/>
                <a:cs typeface="COWARM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管理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超市利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OTOLS+LCAVIR+MicrosoftYaHei-Bold"/>
                <a:cs typeface="GOTOLS+LCAVI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OTOLS+LCAVIR+MicrosoftYaHei-Bold"/>
                <a:cs typeface="GOTOLS+LCAVI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OTOLS+LCAVIR+MicrosoftYaHei-Bold"/>
                <a:cs typeface="GOTOLS+LCAVI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COWARM+MS-UIGothic"/>
                <a:cs typeface="COWARM+MS-UIGothic"/>
              </a:rPr>
              <a:t>提高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销</a:t>
            </a:r>
            <a:r>
              <a:rPr sz="2000" spc="23">
                <a:solidFill>
                  <a:srgbClr val="00B6FF"/>
                </a:solidFill>
                <a:latin typeface="COWARM+MS-UIGothic"/>
                <a:cs typeface="COWARM+MS-UIGothic"/>
              </a:rPr>
              <a:t>售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COWARM+MS-UIGothic"/>
                <a:cs typeface="COWARM+MS-UIGothic"/>
              </a:rPr>
              <a:t>降低成本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COWARM+MS-UIGothic"/>
                <a:cs typeface="COWARM+MS-UIGothic"/>
              </a:rPr>
              <a:t>增加利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有效的品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管理策略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OWARM+MS-UIGothic"/>
                <a:cs typeface="COWARM+MS-UIGothic"/>
              </a:rPr>
              <a:t>市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场调</a:t>
            </a:r>
            <a:r>
              <a:rPr sz="2000">
                <a:solidFill>
                  <a:srgbClr val="FFFFFF"/>
                </a:solidFill>
                <a:latin typeface="COWARM+MS-UIGothic"/>
                <a:cs typeface="COWARM+MS-UIGothic"/>
              </a:rPr>
              <a:t>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OWARM+MS-UIGothic"/>
                <a:cs typeface="COWARM+MS-UIGothic"/>
              </a:rPr>
              <a:t>商品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2000">
                <a:solidFill>
                  <a:srgbClr val="FFFFFF"/>
                </a:solidFill>
                <a:latin typeface="COWARM+MS-UIGothic"/>
                <a:cs typeface="COWARM+MS-UIGothic"/>
              </a:rPr>
              <a:t>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陈</a:t>
            </a:r>
            <a:r>
              <a:rPr sz="2000" spc="25">
                <a:solidFill>
                  <a:srgbClr val="FFFFFF"/>
                </a:solidFill>
                <a:latin typeface="COWARM+MS-UIGothic"/>
                <a:cs typeface="COWARM+MS-UIGothic"/>
              </a:rPr>
              <a:t>列和促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98965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2000" spc="25">
                <a:solidFill>
                  <a:srgbClr val="FFFFFF"/>
                </a:solidFill>
                <a:latin typeface="COWARM+MS-UIGothic"/>
                <a:cs typeface="COWARM+MS-UIGothic"/>
              </a:rPr>
              <a:t>存和物流管理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了解消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者需求和市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商品分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、定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位和定价提供依据。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根据市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适合目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者的商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合。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列和促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方式，提高商品吸引力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和周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建立高效的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存和物流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管理系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，确保商品供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定性和及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COWARM+MS-UIGothic"/>
                <a:cs typeface="COWARM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OTOLS+LCAVIR+MicrosoftYaHei-Bold"/>
                <a:cs typeface="GOTOLS+LCAVIR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COWARM+MS-UIGothic"/>
                <a:cs typeface="COWARM+MS-UIGothic"/>
              </a:rPr>
              <a:t>超市利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润</a:t>
            </a:r>
            <a:r>
              <a:rPr sz="3800" spc="25">
                <a:solidFill>
                  <a:srgbClr val="00B6FF"/>
                </a:solidFill>
                <a:latin typeface="COWARM+MS-UIGothic"/>
                <a:cs typeface="COWARM+MS-UIGothic"/>
              </a:rPr>
              <a:t>控制的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800" spc="25">
                <a:solidFill>
                  <a:srgbClr val="00B6FF"/>
                </a:solidFill>
                <a:latin typeface="COWARM+MS-UIGothic"/>
                <a:cs typeface="COWARM+MS-UIGothic"/>
              </a:rPr>
              <a:t>施方法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WARM+MS-UIGothic"/>
                <a:cs typeface="COWARM+MS-UIGothic"/>
              </a:rPr>
              <a:t>商品定价策略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856153" cy="4050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GOTOLS+LCAVIR+MicrosoftYaHei-Bold"/>
                <a:cs typeface="GOTOLS+LCAVIR+MicrosoftYaHei-Bold"/>
              </a:rPr>
              <a:t>1.</a:t>
            </a:r>
            <a:r>
              <a:rPr sz="2300" spc="110">
                <a:solidFill>
                  <a:srgbClr val="00B6FF"/>
                </a:solidFill>
                <a:latin typeface="GOTOLS+LCAVIR+MicrosoftYaHei-Bold"/>
                <a:cs typeface="GOTOLS+LCAVIR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成本加成定价法</a:t>
            </a:r>
          </a:p>
          <a:p>
            <a:pPr marL="0" marR="0">
              <a:lnSpc>
                <a:spcPts val="2396"/>
              </a:lnSpc>
              <a:spcBef>
                <a:spcPts val="10588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GOTOLS+LCAVIR+MicrosoftYaHei-Bold"/>
                <a:cs typeface="GOTOLS+LCAVIR+MicrosoftYaHei-Bold"/>
              </a:rPr>
              <a:t>2.</a:t>
            </a:r>
            <a:r>
              <a:rPr sz="2300" spc="110">
                <a:solidFill>
                  <a:srgbClr val="00B6FF"/>
                </a:solidFill>
                <a:latin typeface="GOTOLS+LCAVIR+MicrosoftYaHei-Bold"/>
                <a:cs typeface="GOTOLS+LCAVIR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场导</a:t>
            </a: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向定价法</a:t>
            </a:r>
          </a:p>
          <a:p>
            <a:pPr marL="0" marR="0">
              <a:lnSpc>
                <a:spcPts val="2396"/>
              </a:lnSpc>
              <a:spcBef>
                <a:spcPts val="10618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GOTOLS+LCAVIR+MicrosoftYaHei-Bold"/>
                <a:cs typeface="GOTOLS+LCAVIR+MicrosoftYaHei-Bold"/>
              </a:rPr>
              <a:t>3.</a:t>
            </a:r>
            <a:r>
              <a:rPr sz="2300" spc="110">
                <a:solidFill>
                  <a:srgbClr val="00B6FF"/>
                </a:solidFill>
                <a:latin typeface="GOTOLS+LCAVIR+MicrosoftYaHei-Bold"/>
                <a:cs typeface="GOTOLS+LCAVIR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价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值</a:t>
            </a:r>
            <a:r>
              <a:rPr sz="2300" spc="25">
                <a:solidFill>
                  <a:srgbClr val="00B6FF"/>
                </a:solidFill>
                <a:latin typeface="COWARM+MS-UIGothic"/>
                <a:cs typeface="COWARM+MS-UIGothic"/>
              </a:rPr>
              <a:t>定价法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https://d.book118.com/475310044140011110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COWARM+MS-UIGothic</vt:lpstr>
      <vt:lpstr>SimSun</vt:lpstr>
      <vt:lpstr>FUICCA+JMQTHJ+ArialMT</vt:lpstr>
      <vt:lpstr>Times New Roman</vt:lpstr>
      <vt:lpstr>GOTOLS+LCAVIR+MicrosoftYaHei-Bold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2024-09-15T17:00:00.111</cp:lastPrinted>
  <dcterms:created xsi:type="dcterms:W3CDTF">2024-09-15T09:00:00Z</dcterms:created>
  <dcterms:modified xsi:type="dcterms:W3CDTF">2024-09-15T09:00:01Z</dcterms:modified>
</cp:coreProperties>
</file>