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45A26-A309-44F7-9C9D-6E5F545E6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447DB-C0AF-4015-9A57-E7489DAD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C09F1-DD63-47A1-B2E9-54083C12A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4EB72-5D97-454A-B373-E1EA8E82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EC12B-C294-4A35-867D-3DFEAB64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EC77E1-FF8B-4D01-AB0A-7B1690785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49009-E823-427C-A0CD-B61377012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99ECC-0E92-4BA8-B5D6-7DE3443E3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3EE20-893C-48C6-943A-9AD0DB58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079EB-2BA3-4C5B-9A1D-ACDC7D97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5A46F-CE5A-437B-AB5B-8E013D770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11211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眼部护理操作技能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眼保健与预防措施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92" r="298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31" r="21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眼科护理是针对眼睛及相关眼病的预防、治疗和康复的护理工作。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随着人们生活方式的改变，眼睛疾病发病率逐年上升，眼科护理对于提高患者生活质量、促进眼病康复具有重要意义。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眼科护理的基本原则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通过健康教育、定期检查等方式，提高公众对眼病预防的意识和能力。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根据患者的年龄、病情、生活习惯等制定个性化的护理方案。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关注患者的心理状态，提供必要的心理疏导和支持。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结合药物治疗、物理治疗、手术治疗等多种方法，提高治疗效果。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健康管理理念融入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人文关怀的加强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眼科护理的发展趋势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利用信息技术手段提高眼科护理的效率和质量，如远程医疗、电子病历等。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随着眼科学的发展，眼科护理将更加专业化，对护理人员的专业知识和技能要求更高。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重视患者的心理需求，提高眼科护理的人文关怀水平。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将健康管理的理念融入眼科护理中，实现从疾病治疗向健康促进的转变。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晶状体浑浊导致的视力障碍。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眼内压升高导致的视神经损伤和视野缺损。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眼球前后轴过长，导致远视力下降。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泪液分泌不足或质量异常导致的眼部干燥、不适。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随着年龄增长，晶状体弹性下降，导致近视力下降。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常见眼科疾病分类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老花眼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老化、遗传、眼部炎症、眼部受伤等。症状包括视力模糊、看到光源时有眩光感。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年龄因素。症状包括近视力下降、阅读时需要更强的光线才能看清等。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老花眼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遗传、眼部结构异常、眼内压升高等。症状包括眼痛、头痛、视力下降、视野缺损等。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长时间使用电子设备、眼部炎症、环境因素等。症状包括眼部干燥、异物感、视力模糊等。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长时间近距离用眼、不良的用眼习惯等。症状包括远视力下降、视物模糊、视疲劳等。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老花眼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通过眼科检查和诊断，治疗方法主要为配戴合适的老花镜或进行屈光手术。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通过眼科检查和诊断，治疗方法包括框架眼镜、隐形眼镜、角膜塑形镜和屈光手术等。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通过眼科检查和诊断，治疗方法包括药物治疗、物理治疗和生活习惯调整。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通过眼科检查和诊断，治疗方法主要为手术摘除浑浊的晶状体并植入人工晶状体。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通过眼科检查和诊断，治疗方法包括药物治疗、激光治疗和手术治疗。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https://d.book118.com/475311211130011123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2024-09-27T04:34:27.324</cp:lastPrinted>
  <dcterms:created xsi:type="dcterms:W3CDTF">2024-09-26T20:34:27Z</dcterms:created>
  <dcterms:modified xsi:type="dcterms:W3CDTF">2024-09-26T20:34:29Z</dcterms:modified>
</cp:coreProperties>
</file>