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200868-35AD-45DB-B766-26980EBD74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4F24E7-2C02-477F-949D-CFA7324857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CD0F9D-602E-4BAA-9ECD-2231426F11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8B5C69-E207-4C0F-AEBC-52B6A54596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98391F-A93E-4CB3-8678-85A8A3B775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DF9DF5-A8B6-44EC-A227-B0C43B5480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92C45E-43CB-437E-98A5-B0B6E286B7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B12307-3190-4A4C-99DC-257100F774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B1E722-06F1-46C0-9273-626BAB9A89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F99548-6570-4963-A310-395C090D98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5DCEF1-C28C-46A2-9FEA-EF2AAB63B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31131422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数字文化十大品牌</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2023-12-27</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品牌概述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品牌价值评估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品牌营销策略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品牌管理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品牌案例分析</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品牌概述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9" name="Connector 9"/>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数字文化十大品牌是指在数字文化领域内，具有较高知名度和影响力的品牌。这些品牌在数字文化产业的各个细分领域内均有着卓越的表现和独特的品牌价值。</a:t>
            </a:r>
          </a:p>
        </p:txBody>
      </p:sp>
      <p:sp>
        <p:nvSpPr>
          <p:cNvPr id="11" name="TextBox 11"/>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12" name="Connector 12"/>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数字文化十大品牌具有创新性、市场导向性、价值可持续性等特点。它们在产品研发、市场营销、品牌建设等方面均有着出色的表现，能够引领行业发展趋势，推动数字文化产业的发展。</a:t>
            </a:r>
          </a:p>
        </p:txBody>
      </p:sp>
      <p:sp>
        <p:nvSpPr>
          <p:cNvPr id="14" name="TextBox 14"/>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引领行业发展</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数字文化十大品牌在行业中具有引领作用，它们的成功经验和商业模式能够为其他企业提供借鉴和参考，推动整个行业的发展。</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提升产业竞争力</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数字文化十大品牌的崛起，有助于提升整个数字文化产业的竞争力，推动产业升级和转型。</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扩大国际影响力</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随着数字文化产业的发展，数字文化十大品牌在国际市场上的影响力也逐渐扩大，成为展示国家文化软实力的重要窗口。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初创阶段</a:t>
            </a:r>
          </a:p>
        </p:txBody>
      </p:sp>
      <p:sp>
        <p:nvSpPr>
          <p:cNvPr id="7" name="TextBox 7"/>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数字文化十大品牌大多成立于20世纪末至21世纪初，随着互联网技术的兴起和发展，它们开始在数字文化产业领域崭露头角。</a:t>
            </a:r>
          </a:p>
        </p:txBody>
      </p:sp>
      <p:sp>
        <p:nvSpPr>
          <p:cNvPr id="8" name="AutoShape 8"/>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发展壮大阶段</a:t>
            </a:r>
          </a:p>
        </p:txBody>
      </p:sp>
      <p:sp>
        <p:nvSpPr>
          <p:cNvPr id="11" name="TextBox 11"/>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进入21世纪后，随着数字技术的不断革新和市场需求的不断扩大，数字文化十大品牌开始迅速发展壮大，逐渐成为行业的领军企业。</a:t>
            </a:r>
          </a:p>
        </p:txBody>
      </p:sp>
      <p:sp>
        <p:nvSpPr>
          <p:cNvPr id="12" name="AutoShape 12"/>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未来展望</a:t>
            </a:r>
          </a:p>
        </p:txBody>
      </p:sp>
      <p:sp>
        <p:nvSpPr>
          <p:cNvPr id="15" name="TextBox 15"/>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随着数字化技术的进一步发展和消费者需求的不断升级，数字文化十大品牌将继续保持创新和领先优势，引领行业未来的发展方向。同时，它们也将面临着更加激烈的市场竞争和更加严格的监管挑战，需要不断提升自身的核心竞争力和品牌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品牌价值评估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blip>
          <a:srcRect l="16667" r="16667"/>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8" name="TextBox 8"/>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品牌强度法</a:t>
            </a:r>
          </a:p>
        </p:txBody>
      </p:sp>
      <p:sp>
        <p:nvSpPr>
          <p:cNvPr id="9" name="TextBox 9"/>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综合考虑品牌的知名度、忠诚度、市场表现等因素，评估品牌的竞争力和未来发展潜力。</a:t>
            </a:r>
          </a:p>
        </p:txBody>
      </p:sp>
      <p:sp>
        <p:nvSpPr>
          <p:cNvPr id="10" name="AutoShape 10"/>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2" name="TextBox 12"/>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财务分析法</a:t>
            </a:r>
          </a:p>
        </p:txBody>
      </p:sp>
      <p:sp>
        <p:nvSpPr>
          <p:cNvPr id="13" name="TextBox 13"/>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通过分析企业的财务报表和相关财务数据，评估品牌所创造的未来收益和现金流。</a:t>
            </a:r>
          </a:p>
        </p:txBody>
      </p:sp>
      <p:sp>
        <p:nvSpPr>
          <p:cNvPr id="14" name="AutoShape 14"/>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6" name="TextBox 16"/>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市场比较法</a:t>
            </a:r>
          </a:p>
        </p:txBody>
      </p:sp>
      <p:sp>
        <p:nvSpPr>
          <p:cNvPr id="17" name="TextBox 17"/>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通过比较同行业类似品牌的市场价格、市场份额和竞争优势，评估品牌的市场价值。</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品牌价值评估方法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品牌的盈利能力</a:t>
            </a:r>
          </a:p>
        </p:txBody>
      </p:sp>
      <p:sp>
        <p:nvSpPr>
          <p:cNvPr id="13" name="TextBox 13"/>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盈利能力是衡量品牌经营效益的重要指标，盈利能力越强，品牌价值越高。</a:t>
            </a:r>
          </a:p>
        </p:txBody>
      </p:sp>
      <p:sp>
        <p:nvSpPr>
          <p:cNvPr id="14" name="TextBox 14"/>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品牌的国际化程度</a:t>
            </a:r>
          </a:p>
        </p:txBody>
      </p:sp>
      <p:sp>
        <p:nvSpPr>
          <p:cNvPr id="15" name="TextBox 15"/>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国际化程度是衡量品牌全球竞争力的重要指标，国际化程度越高，品牌价值越高。</a:t>
            </a:r>
          </a:p>
        </p:txBody>
      </p:sp>
      <p:sp>
        <p:nvSpPr>
          <p:cNvPr id="16" name="TextBox 16"/>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品牌的创新能力</a:t>
            </a:r>
          </a:p>
        </p:txBody>
      </p:sp>
      <p:sp>
        <p:nvSpPr>
          <p:cNvPr id="17" name="TextBox 17"/>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创新能力是衡量品牌未来发展潜力的重要指标，创新能力越强，品牌价值越高。</a:t>
            </a:r>
          </a:p>
        </p:txBody>
      </p:sp>
      <p:sp>
        <p:nvSpPr>
          <p:cNvPr id="18" name="TextBox 18"/>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品牌的市场份额</a:t>
            </a:r>
          </a:p>
        </p:txBody>
      </p:sp>
      <p:sp>
        <p:nvSpPr>
          <p:cNvPr id="19" name="TextBox 19"/>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市场份额是衡量品牌竞争力的重要指标，市场份额越大，品牌价值越高。</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品牌价值评估标准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103852" y="4838783"/>
            <a:ext cx="10266726" cy="1333500"/>
            <a:chOff x="1103852" y="4838783"/>
            <a:chExt cx="10266726" cy="1333500"/>
          </a:xfrm>
        </p:grpSpPr>
        <p:sp>
          <p:nvSpPr>
            <p:cNvPr id="5" name="AutoShape 5"/>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1031730" y="3081147"/>
            <a:ext cx="10266726" cy="1333500"/>
            <a:chOff x="1031730" y="3081147"/>
            <a:chExt cx="10266726" cy="1333500"/>
          </a:xfrm>
        </p:grpSpPr>
        <p:sp>
          <p:nvSpPr>
            <p:cNvPr id="9" name="AutoShape 9"/>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1103852" y="1348302"/>
            <a:ext cx="10266726" cy="1333500"/>
            <a:chOff x="1103852" y="1348302"/>
            <a:chExt cx="10266726" cy="1333500"/>
          </a:xfrm>
        </p:grpSpPr>
        <p:sp>
          <p:nvSpPr>
            <p:cNvPr id="13" name="AutoShape 13"/>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997333" y="3400044"/>
            <a:ext cx="685705" cy="695706"/>
            <a:chOff x="9997333" y="3400044"/>
            <a:chExt cx="685705" cy="695706"/>
          </a:xfrm>
        </p:grpSpPr>
        <p:sp>
          <p:nvSpPr>
            <p:cNvPr id="17" name="Freeform 17"/>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3" name="Freeform 23"/>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品牌价值评估案例</a:t>
              </a:r>
            </a:p>
          </p:txBody>
        </p:sp>
      </p:grpSp>
      <p:sp>
        <p:nvSpPr>
          <p:cNvPr id="47" name="TextBox 47"/>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腾讯作为中国互联网行业的巨头之一，其品牌价值在不断创新和拓展业务领域的过程中得到了持续增长。</a:t>
            </a:r>
          </a:p>
        </p:txBody>
      </p:sp>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腾讯</a:t>
            </a:r>
          </a:p>
        </p:txBody>
      </p:sp>
      <p:sp>
        <p:nvSpPr>
          <p:cNvPr id="49" name="TextBox 49"/>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华为作为全球领先的通信设备制造商和智能终端提供商，其品牌价值在近年来持续增长，成为全球最具价值的科技品牌之一。</a:t>
            </a:r>
          </a:p>
        </p:txBody>
      </p:sp>
      <p:sp>
        <p:nvSpPr>
          <p:cNvPr id="50" name="TextBox 50"/>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华为</a:t>
            </a:r>
          </a:p>
        </p:txBody>
      </p:sp>
      <p:sp>
        <p:nvSpPr>
          <p:cNvPr id="51" name="TextBox 51"/>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阿里巴巴作为中国电商行业的领军企业，其品牌价值在不断扩大市场份额和提升用户体验的过程中得到了显著提升。</a:t>
            </a:r>
          </a:p>
        </p:txBody>
      </p:sp>
      <p:sp>
        <p:nvSpPr>
          <p:cNvPr id="52" name="TextBox 52"/>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阿里巴巴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品牌营销策略</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品牌形象定位</a:t>
            </a:r>
          </a:p>
        </p:txBody>
      </p:sp>
      <p:sp>
        <p:nvSpPr>
          <p:cNvPr id="14" name="TextBox 14"/>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通过品牌形象的设计和塑造，使品牌在消费者心中形成独特的印象和认知，从而提升品牌知名度和美誉度。</a:t>
            </a:r>
          </a:p>
        </p:txBody>
      </p:sp>
      <p:sp>
        <p:nvSpPr>
          <p:cNvPr id="15" name="TextBox 15"/>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产品定位</a:t>
            </a:r>
          </a:p>
        </p:txBody>
      </p:sp>
      <p:sp>
        <p:nvSpPr>
          <p:cNvPr id="16" name="TextBox 16"/>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根据市场需求和竞争状况，确定品牌的产品定位，包括产品类型、功能、品质等方面的定位。</a:t>
            </a:r>
          </a:p>
        </p:txBody>
      </p:sp>
      <p:cxnSp>
        <p:nvCxnSpPr>
          <p:cNvPr id="17" name="Connector 17"/>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9" name="Connector 19"/>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0" name="AutoShape 20"/>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目标市场定位</a:t>
            </a:r>
          </a:p>
        </p:txBody>
      </p:sp>
      <p:sp>
        <p:nvSpPr>
          <p:cNvPr id="22" name="TextBox 22"/>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确定品牌的目标市场，根据目标市场的需求和特点进行品牌定位，以满足目标市场的需求。</a:t>
            </a:r>
          </a:p>
        </p:txBody>
      </p:sp>
      <p:sp>
        <p:nvSpPr>
          <p:cNvPr id="23" name="Freeform 23"/>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品牌定位策略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https://d.book118.com/475311314220011120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2024-09-23T04:09:16.687</cp:lastPrinted>
  <dcterms:created xsi:type="dcterms:W3CDTF">2024-09-22T20:09:16Z</dcterms:created>
  <dcterms:modified xsi:type="dcterms:W3CDTF">2024-09-22T20:09:18Z</dcterms:modified>
</cp:coreProperties>
</file>