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AAD20-B80E-4ECC-BD95-E8505A674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88AD7-C40E-4A3D-B73A-59552E91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76E11-F05C-4545-8281-DAF72FD2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5C554-5F90-40A5-A8B7-B1A7E5764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AED03-F228-48FA-A3E3-9133AB84D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334DD-5716-4248-96C1-C91B627FF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C90D5-E5F3-46B3-9FF7-411265C2C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8B3DD-30FA-454E-A8D5-D3C14BFCC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164FE-7F10-4935-B517-BA7B2D3BA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4BF63-4C4D-445A-ACB4-21A9707BF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861CD-7C56-4B1C-8E45-470FEBE28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14" Type="http://schemas.openxmlformats.org/officeDocument/2006/relationships/tags" Target="../tags/tag291.xml" /><Relationship Id="rId15" Type="http://schemas.openxmlformats.org/officeDocument/2006/relationships/tags" Target="../tags/tag292.xml" /><Relationship Id="rId16" Type="http://schemas.openxmlformats.org/officeDocument/2006/relationships/tags" Target="../tags/tag293.xml" /><Relationship Id="rId17" Type="http://schemas.openxmlformats.org/officeDocument/2006/relationships/tags" Target="../tags/tag294.xml" /><Relationship Id="rId18" Type="http://schemas.openxmlformats.org/officeDocument/2006/relationships/tags" Target="../tags/tag295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tags" Target="../tags/tag296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tags" Target="../tags/tag326.xml" /><Relationship Id="rId13" Type="http://schemas.openxmlformats.org/officeDocument/2006/relationships/tags" Target="../tags/tag327.xml" /><Relationship Id="rId14" Type="http://schemas.openxmlformats.org/officeDocument/2006/relationships/tags" Target="../tags/tag328.xml" /><Relationship Id="rId15" Type="http://schemas.openxmlformats.org/officeDocument/2006/relationships/tags" Target="../tags/tag329.xml" /><Relationship Id="rId16" Type="http://schemas.openxmlformats.org/officeDocument/2006/relationships/tags" Target="../tags/tag330.xml" /><Relationship Id="rId17" Type="http://schemas.openxmlformats.org/officeDocument/2006/relationships/tags" Target="../tags/tag331.xml" /><Relationship Id="rId18" Type="http://schemas.openxmlformats.org/officeDocument/2006/relationships/tags" Target="../tags/tag332.xml" /><Relationship Id="rId19" Type="http://schemas.openxmlformats.org/officeDocument/2006/relationships/tags" Target="../tags/tag333.xml" /><Relationship Id="rId2" Type="http://schemas.openxmlformats.org/officeDocument/2006/relationships/tags" Target="../tags/tag316.xml" /><Relationship Id="rId20" Type="http://schemas.openxmlformats.org/officeDocument/2006/relationships/tags" Target="../tags/tag334.xml" /><Relationship Id="rId21" Type="http://schemas.openxmlformats.org/officeDocument/2006/relationships/tags" Target="../tags/tag335.xml" /><Relationship Id="rId22" Type="http://schemas.openxmlformats.org/officeDocument/2006/relationships/tags" Target="../tags/tag336.xml" /><Relationship Id="rId23" Type="http://schemas.openxmlformats.org/officeDocument/2006/relationships/tags" Target="../tags/tag337.xml" /><Relationship Id="rId24" Type="http://schemas.openxmlformats.org/officeDocument/2006/relationships/tags" Target="../tags/tag338.xml" /><Relationship Id="rId25" Type="http://schemas.openxmlformats.org/officeDocument/2006/relationships/tags" Target="../tags/tag339.xml" /><Relationship Id="rId26" Type="http://schemas.openxmlformats.org/officeDocument/2006/relationships/tags" Target="../tags/tag340.xml" /><Relationship Id="rId3" Type="http://schemas.openxmlformats.org/officeDocument/2006/relationships/tags" Target="../tags/tag317.xml" /><Relationship Id="rId4" Type="http://schemas.openxmlformats.org/officeDocument/2006/relationships/tags" Target="../tags/tag318.xml" /><Relationship Id="rId5" Type="http://schemas.openxmlformats.org/officeDocument/2006/relationships/tags" Target="../tags/tag319.xml" /><Relationship Id="rId6" Type="http://schemas.openxmlformats.org/officeDocument/2006/relationships/tags" Target="../tags/tag320.xml" /><Relationship Id="rId7" Type="http://schemas.openxmlformats.org/officeDocument/2006/relationships/tags" Target="../tags/tag321.xml" /><Relationship Id="rId8" Type="http://schemas.openxmlformats.org/officeDocument/2006/relationships/tags" Target="../tags/tag322.xml" /><Relationship Id="rId9" Type="http://schemas.openxmlformats.org/officeDocument/2006/relationships/tags" Target="../tags/tag3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131200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呃逆的健康教育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呃逆的定义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呃逆是一种常见的生理现象，表现为突然、短暂的呼吸暂停，伴有声音或动作。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呃逆的原因包括：饮食不当、情绪紧张、呼吸系统疾病等。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呃逆的症状包括：呼吸困难、胸闷、心悸等。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呃逆的治疗方法包括：调整饮食、放松心情、药物治疗等。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呃逆的病因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药物因素：如某些药物的副作用等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其他因素：如气候变化、环境污染等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饮食不当：如暴饮暴食、过度饮酒等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精神紧张：如焦虑、抑郁等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疾病因素：如胃炎、食道炎等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呃逆的症状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突然发生的、不自主的、短暂的、反复的、痉挛性的喉部收缩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声音短促、响亮、尖锐，类似于打嗝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通常在进食、饮水、说话、大笑、咳嗽、打喷嚏等时发生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可能伴有胸闷、心慌、气短等症状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呃逆的并发症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胃食管反流病：胃内容物反流至食管，引起烧心、反酸等症状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食管裂孔疝：食管裂孔扩大，导致胃内容物进入胸腔，引起胸痛、呼吸困难等症状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食管癌：长期呃逆可能导致食管癌的发生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食管狭窄：呃逆可能导致食管狭窄，影响食物通过，引起吞咽困难等症状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预防呃逆的方法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保持良好的饮食习惯，避免暴饮暴食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避免过度紧张和焦虑，保持心情愉快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避免刺激性食物和饮料，如辛辣、油腻、咖啡、酒精等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保持良好的睡眠习惯，避免熬夜和过度疲劳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适当运动，增强体质，提高免疫力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定期体检，及时发现并治疗相关疾病，如胃炎、食道炎等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预防呃逆的生活习惯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保持良好的情绪状态，避免过度紧张和焦虑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保持良好的饮食习惯，避免暴饮暴食和过度饮酒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保持良好的作息习惯，避免熬夜和过度劳累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保持良好的生活习惯，避免吸烟和过度使用刺激性食物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预防呃逆的饮食调整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避免辛辣、油腻、刺激性食物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适量摄入蛋白质、维生素和矿物质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多喝水，保持口腔湿润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避免暴饮暴食，定时定量进食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避免饮用含咖啡因、酒精的饮料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保持良好的饮食习惯，避免过度紧张和焦虑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预防呃逆的运动建议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深呼吸：深呼吸可以帮助放松肌肉，缓解呃逆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散步：散步可以帮助放松身心，缓解呃逆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游泳：游泳可以帮助放松身心，缓解呃逆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瑜伽：瑜伽可以帮助放松身心，缓解呃逆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药物治疗方法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服药时间：根据药物特性和病情选择合适的服药时间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药物选择：根据病情选择合适的药物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剂量调整：根据病情和个体差异调整药物剂量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药物相互作用：注意药物之间的相互作用，避免不良反应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药物治疗注意事项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遵医嘱用药，不可擅自增减剂量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服药期间避免饮酒，以免影响药效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定期复查，监测药物疗效和副作用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避免空腹服药，以免引起胃肠道不适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药物治疗副作用及处理方法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药物副作用：恶心、呕吐、腹泻等胃肠道反应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药物副作用：头晕、头痛等神经系统反应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药物副作用：过敏反应，如皮疹、瘙痒等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药物副作用：肝肾功能损害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处理方法：调整用药时间、剂量，必要时停药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处理方法：调整用药时间、剂量，必要时停药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处理方法：停药，必要时使用抗过敏药物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处理方法：定期监测肝肾功能，必要时调整用药或停药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https://d.book118.com/475313120000011114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7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95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3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宋体</vt:lpstr>
      <vt:lpstr>Office Theme</vt:lpstr>
      <vt:lpstr>呃逆的健康教育</vt:lpstr>
      <vt:lpstr>目录</vt:lpstr>
      <vt:lpstr>疾病相关知识</vt:lpstr>
      <vt:lpstr>呃逆的定义</vt:lpstr>
      <vt:lpstr>呃逆的病因</vt:lpstr>
      <vt:lpstr>呃逆的症状</vt:lpstr>
      <vt:lpstr>呃逆的并发症</vt:lpstr>
      <vt:lpstr>预防知识指导</vt:lpstr>
      <vt:lpstr>预防呃逆的方法</vt:lpstr>
      <vt:lpstr>预防呃逆的生活习惯</vt:lpstr>
      <vt:lpstr>预防呃逆的饮食调整</vt:lpstr>
      <vt:lpstr>预防呃逆的运动建议</vt:lpstr>
      <vt:lpstr>用药指导</vt:lpstr>
      <vt:lpstr>药物治疗方法</vt:lpstr>
      <vt:lpstr>药物治疗注意事项</vt:lpstr>
      <vt:lpstr>药物治疗副作用及处理方法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2024-09-20T21:44:26.378</cp:lastPrinted>
  <dcterms:created xsi:type="dcterms:W3CDTF">2024-09-20T13:44:26Z</dcterms:created>
  <dcterms:modified xsi:type="dcterms:W3CDTF">2024-09-20T13:44:28Z</dcterms:modified>
</cp:coreProperties>
</file>