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7AAA1-B60F-4A8A-A62C-3C242F0AD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84009-8876-48DC-B24D-1AD8184ED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D6545-77B3-4EA8-80B4-655EFDF52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A6395-A41D-49CC-8720-4E565B9F7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74ACB6-FB25-4406-A897-D8162280B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0AE858-AC49-40D4-BB8E-BEACA7C5C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37462D-F3F8-4302-9074-44EB56EAD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37918-02CF-4980-A8C6-CEDC9465F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B3476-4D95-4A8E-87E6-9305C1BC1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D9428-94BF-4B1A-9113-86BA7F0BE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B0EAC-6FBC-4C76-BAB1-EF28CD024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14041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公司并购案例分析材料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公司并购概述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公司并购的流程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公司并购的风险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公司并购的案例分析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公司并购的启示与建议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公司并购概述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公司并购是指两个或多个公司通过法律行为进行组合，形成一个新的法律实体的过程。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公司并购通常涉及较大规模的资金流动、复杂的法律和税务问题，以及公司战略和管理方面的调整。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并购的动因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扩大市场份额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通过并购，公司可以快速获得新的市场和客户，提高市场份额。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实现协同效应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并购可以带来规模经济、成本降低、管理效率提高等协同效应，提升公司整体竞争力。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获取资源和技术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并购可以为公司提供所需的自然资源、技术或品牌等战略资源。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多元化经营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并购可以帮助公司进入新的业务领域，实现多元化经营，降低经营风险。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横向并购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同一行业内的公司之间进行的并购，旨在扩大市场份额、提高市场集中度。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纵向并购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产业链上下游的公司之间进行的并购，旨在实现资源整合、降低交易成本。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混合并购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不同行业之间的公司进行的并购，旨在实现多元化经营、降低经营风险。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公司并购的流程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尽职调查是公司并购流程中的重要环节，目的是评估目标公司的财务状况、法律合规、业务前景等方面的信息，以确保并购决策的合理性和风险的可控性。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尽职调查通常包括财务审计、法律审查、商业分析等方面，需要专业的团队和外部机构协助完成。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446" b="1644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尽职调查的结果将作为并购定价和交易结构设计的重要依据，对于并购成功与否具有关键作用。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822" b="682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尽职调查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08" r="18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估值与定价是并购流程中的核心环节，目的是确定目标公司的价值，为并购定价提供依据。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估值方法包括比较法、折现现金流法、成本法等，根据目标公司的具体情况和并购方的需求选择合适的方法。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定价则是在估值的基础上，考虑并购双方的利益诉求、市场环境等因素，协商确定最终的并购价格。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估值与定价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交易结构设计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交易结构设计是并购流程中的关键环节，目的是为了满足并购双方的利益诉求和风险控制要求。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交易结构设计包括支付方式（现金、股权等）、融资方式（债务、权益等）、税务安排、法律结构等方面。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交易结构设计需要综合考虑多种因素，如并购方的财务状况、目标公司的股权结构、市场环境等，以确保交易的可行性和长期效益。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并购整合包括战略整合、组织整合、人力资源整合、文化整合等方面。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并购整合的成功与否直接影响到并购的效果和长期发展，因此需要制定详细的整合计划并认真执行。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448" b="144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969" r="896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8595" b="1859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并购整合是并购流程的最后阶段，目的是将目标公司融入并购方，实现资源共享、协同发展。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并购整合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公司并购的风险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选择合适的估值方法对目标公司进行评估，如市盈率法、折现现金流法等，以确保估值的准确性。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估值方法选择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财务数据质量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444" r="544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625" r="1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审查目标公司的财务报表，了解其财务状况和经营业绩，确保数据真实可靠。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并购时市场环境的变化可能导致目标公司价值的不确定性，需关注市场趋势和政策变化。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估值风险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https://d.book118.com/475314041213011100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2024-09-08T12:39:15.525</cp:lastPrinted>
  <dcterms:created xsi:type="dcterms:W3CDTF">2024-09-08T04:39:15Z</dcterms:created>
  <dcterms:modified xsi:type="dcterms:W3CDTF">2024-09-08T04:39:17Z</dcterms:modified>
</cp:coreProperties>
</file>