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0085C-BB12-454D-BC4E-E25BE606C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61C3B-96EC-4B2E-8915-DC3929E6C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F406C-6D4A-4C1C-9DCB-D401C8812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85ECF-0CF3-4729-83BF-911B9CE36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F7516-9E35-4AD5-8E26-4A3520058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0EEA9-FE04-4C10-ADEF-101317401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DA6EF-ADDF-4CAC-A84B-0F15100C3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94E4D-D67D-4FE4-81E3-980970454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CE0F1-EA69-4434-8BE6-2CDD792AF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9CC81-8D32-4066-BA6A-366D3AD76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3E03A-BDAA-44C4-A0D8-B6B74128E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2034230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latest foreign research version of the seventh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Teaching objectives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Teaching content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teaching method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teaching process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Teaching evaluation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Teaching Reflection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Teaching objectives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理解关于全球变暖和气候变化的基本概念和科学原理。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了解全球变暖对地球环境和人类生活的影响。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掌握本单元的核心词汇和短语，如“climate change”、“global warming”、“carbon emissions”等。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Knowledge objectives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能够运用所学词汇和短语进行口头和书面表达，讨论全球变暖和气候变化的问题。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培养阅读理解能力，能够理解关于全球变暖和气候变化的文章和报告。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培养批判性思维能力，能够对全球变暖和气候变化的问题进行深入分析和评价。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667" b="7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Ability goals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培养学生对全球变暖和气候变化问题的关注和意识，激发环保意识。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培养学生对自然和人类行为的责任感，树立可持续发展观念。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培养学生对多元文化和国际视野的尊重和理解，促进跨文化交流和合作。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537" b="53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612" r="1261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Emotional goals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Teaching content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Text structure 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This part focuses on analyzing the overall structure of the text, including its organization and main ideas, to help students understand the text better.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Detail reading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This involves reading the text closely and answering specific questions about it, such as details about characters, events, and settings.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Contextual understanding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It is essential to provide background information about the time and place in which the text is set, as well as any relevant cultural and historical context, to enhance students' comprehension.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Text explanation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12" r="219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Meaning and usage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It is essential for students to understand the meaning of new words and how to use them correctly in context.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Synonyms and antonyms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Encourage students to learn related words and their opposites, broadening their vocabulary and understanding of nuances in meaning.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 formation rules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Teach students common word-forming patterns, such as prefixes, suffixes, and roots, helping them to infer the meanings of new words.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Vocabulary learning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Grammar parsing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Encourage students to analyze complex sentences containing subordinate clauses, understanding their function and relationship to the main clause.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Subordinate clauses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This involves breaking down complex sentences into their component parts, such as subject, verb, object, and modifiers, to understand their function and meaning.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Sentence structure analysis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It is essential for students to understand the different tenses of verbs and how to use them correctly, as well as the active and passive voices.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Verb tense and voice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teaching method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情景教学法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情景教学法是一种通过模拟真实场景来教授语言的方法。在第七年级英语课程模块6的单元中，教师可以使用情景教学法来帮助学生更好地理解和应用语言。这种方法可以为学生提供更接近实际生活的语言环境，使他们更好地理解和使用英语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Situational teaching method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任务教学法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任务教学法是一种基于任务的教学方法，其中学生通过完成任务来学习语言。在第七年级英语课程模块6的单元中，教师可以设计各种任务，如小组讨论、角色扮演、写作和口语练习等，以帮助学生提高英语技能。任务教学法可以帮助学生更好地理解和应用语言，同时也可以提高他们的沟通技巧和团队合作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Task based teaching method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小组合作教学法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小组合作教学法是一种通过小组合作来教授语言的方法。在第七年级英语课程模块6的单元中，教师可以将学生分成小组，并让他们通过合作来完成各种任务，如讨论、写作和口语练习等。小组合作教学法可以帮助学生更好地理解和应用语言，同时也可以提高他们的团队合作能力和沟通能力。此外，小组合作教学法还可以培养学生的领导能力和解决问题的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Group cooperative teaching method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https://d.book118.com/475320342301011040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2024-09-01T00:36:39.862</cp:lastPrinted>
  <dcterms:created xsi:type="dcterms:W3CDTF">2024-08-31T16:36:39Z</dcterms:created>
  <dcterms:modified xsi:type="dcterms:W3CDTF">2024-08-31T16:36:41Z</dcterms:modified>
</cp:coreProperties>
</file>