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IRDRL+MS-UIGothic"/>
      <p:regular r:id="rId18"/>
    </p:embeddedFont>
    <p:embeddedFont>
      <p:font typeface="WGDVNB+OGFOPD+ArialMT"/>
      <p:regular r:id="rId19"/>
    </p:embeddedFont>
    <p:embeddedFont>
      <p:font typeface="DLGONV+UEMNBO+Arial-BoldMT"/>
      <p:regular r:id="rId20"/>
    </p:embeddedFont>
    <p:embeddedFont>
      <p:font typeface="LHLINT+MJBDUG+MicrosoftYaHei"/>
      <p:regular r:id="rId21"/>
    </p:embeddedFont>
    <p:embeddedFont>
      <p:font typeface="TBKNIE+CTVWGM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7671A-B96E-477A-B978-2066E72F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B8167-4849-44F4-8ED4-99D5101E4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90D7D-E4BE-4D71-BFC3-5C1A25C59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C6FA5-3B5F-4665-89F7-56419F19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D72AE-9053-43E8-B412-43EB986C5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D961E-82DF-4EE4-8691-EAB56772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D9003-D63A-44C7-8B20-B1F34D6A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7F025-A1E0-457E-811D-06E6A5D8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3EE9B-4E5D-4C7E-B6E5-831975E5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13E46-4CBC-4651-8EA5-2F59E40FA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039D-45DD-472A-877E-F4598E5C1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2424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PIRDRL+MS-UIGothic"/>
                <a:cs typeface="PIRDRL+MS-UIGothic"/>
              </a:rPr>
              <a:t>是什么决定了你的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17">
                <a:solidFill>
                  <a:srgbClr val="0084FF"/>
                </a:solidFill>
                <a:latin typeface="PIRDRL+MS-UIGothic"/>
                <a:cs typeface="PIRDRL+MS-UIGothic"/>
              </a:rPr>
              <a:t>生涯料件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29781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生涯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展因素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生涯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划方法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职场环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境与影响因素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个人品牌与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职业发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WGDVNB+OGFOPD+ArialMT"/>
                <a:cs typeface="WGDVNB+OGFOPD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生涯挑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84FF"/>
                </a:solidFill>
                <a:latin typeface="PIRDRL+MS-UIGothic"/>
                <a:cs typeface="PIRDRL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PIRDRL+MS-UIGothic"/>
                <a:cs typeface="PIRDRL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PIRDRL+MS-UIGothic"/>
                <a:cs typeface="PIRDRL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LGONV+UEMNBO+Arial-BoldMT"/>
                <a:cs typeface="DLGONV+UEMNBO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件背景与目的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当前社会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的重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程度以及个人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划的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迫性。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明确本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件旨在帮助个人了解影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生涯的因素，掌握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生涯的方法和技巧，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实现职业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展与个人成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的双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件内容与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涵盖影响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生涯的内在因素、外在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因素、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划方法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FFF"/>
                </a:solidFill>
                <a:latin typeface="PIRDRL+MS-UIGothic"/>
                <a:cs typeface="PIRDRL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按照</a:t>
            </a:r>
            <a:r>
              <a:rPr sz="1350">
                <a:solidFill>
                  <a:srgbClr val="FFFFFF"/>
                </a:solidFill>
                <a:latin typeface="LHLINT+MJBDUG+MicrosoftYaHei"/>
                <a:cs typeface="LHLINT+MJBDUG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是什么</a:t>
            </a:r>
            <a:r>
              <a:rPr sz="1350">
                <a:solidFill>
                  <a:srgbClr val="FFFFFF"/>
                </a:solidFill>
                <a:latin typeface="LHLINT+MJBDUG+MicrosoftYaHei"/>
                <a:cs typeface="LHLINT+MJBDUG+MicrosoftYaHei"/>
              </a:rPr>
              <a:t>-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什么</a:t>
            </a:r>
            <a:r>
              <a:rPr sz="1350">
                <a:solidFill>
                  <a:srgbClr val="FFFFFF"/>
                </a:solidFill>
                <a:latin typeface="LHLINT+MJBDUG+MicrosoftYaHei"/>
                <a:cs typeface="LHLINT+MJBDUG+MicrosoftYaHei"/>
              </a:rPr>
              <a:t>-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怎么做</a:t>
            </a:r>
            <a:r>
              <a:rPr sz="1350">
                <a:solidFill>
                  <a:srgbClr val="FFFFFF"/>
                </a:solidFill>
                <a:latin typeface="LHLINT+MJBDUG+MicrosoftYaHei"/>
                <a:cs typeface="LHLINT+MJBDUG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辑顺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序，依次展开各个部分的内容，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确保学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循序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渐进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地掌握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划的核心要点。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381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7">
                <a:solidFill>
                  <a:srgbClr val="0084FF"/>
                </a:solidFill>
                <a:latin typeface="PIRDRL+MS-UIGothic"/>
                <a:cs typeface="PIRDRL+MS-UIGothic"/>
              </a:rPr>
              <a:t>生涯展素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LGONV+UEMNBO+Arial-BoldMT"/>
                <a:cs typeface="DLGONV+UEMNBO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个人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趣与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兴</a:t>
            </a: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趣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爱</a:t>
            </a:r>
            <a:r>
              <a:rPr sz="2300">
                <a:solidFill>
                  <a:srgbClr val="0084FF"/>
                </a:solidFill>
                <a:latin typeface="PIRDRL+MS-UIGothic"/>
                <a:cs typeface="PIRDRL+MS-UIGothic"/>
              </a:rPr>
              <a:t>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域有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趣，愿意投入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和精力去探索和学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种内在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有助于在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生涯中取得更好的成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价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个人价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职业选择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展方向，符合自己价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的工作能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人更有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足感和成就感。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能力与技能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专业</a:t>
            </a:r>
            <a:r>
              <a:rPr sz="2000" spc="15">
                <a:solidFill>
                  <a:srgbClr val="0084FF"/>
                </a:solidFill>
                <a:latin typeface="PIRDRL+MS-UIGothic"/>
                <a:cs typeface="PIRDRL+MS-UIGothic"/>
              </a:rPr>
              <a:t>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从事某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工作所需的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技能和知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PIRDRL+MS-UIGothic"/>
                <a:cs typeface="PIRDRL+MS-UIGothic"/>
              </a:rPr>
              <a:t>通用能力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良好的沟通能力、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作能力、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新能力等通用能力，有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助于在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生涯中更好的适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业发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与需求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IRDRL+MS-UIGothic"/>
                <a:cs typeface="PIRDRL+MS-UIGothic"/>
              </a:rPr>
              <a:t>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FFFF"/>
                </a:solidFill>
                <a:latin typeface="PIRDRL+MS-UIGothic"/>
                <a:cs typeface="PIRDRL+MS-UIGothic"/>
              </a:rPr>
              <a:t>前景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选择处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于上升期或具有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展潜力的行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，有利于个人在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生涯中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得更多的机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会和空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IRDRL+MS-UIGothic"/>
                <a:cs typeface="PIRDRL+MS-UIGothic"/>
              </a:rPr>
              <a:t>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FFFF"/>
                </a:solidFill>
                <a:latin typeface="PIRDRL+MS-UIGothic"/>
                <a:cs typeface="PIRDRL+MS-UIGothic"/>
              </a:rPr>
              <a:t>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了解市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场对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人才的需求，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符合市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需求的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方向，有助于提升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职业竞</a:t>
            </a:r>
            <a:r>
              <a:rPr sz="1350">
                <a:solidFill>
                  <a:srgbClr val="FFFFFF"/>
                </a:solidFill>
                <a:latin typeface="PIRDRL+MS-UIGothic"/>
                <a:cs typeface="PIRDRL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381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7">
                <a:solidFill>
                  <a:srgbClr val="0084FF"/>
                </a:solidFill>
                <a:latin typeface="PIRDRL+MS-UIGothic"/>
                <a:cs typeface="PIRDRL+MS-UIGothic"/>
              </a:rPr>
              <a:t>生涯划法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DLGONV+UEMNBO+Arial-BoldMT"/>
                <a:cs typeface="DLGONV+UEMNBO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自我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知与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兴</a:t>
            </a: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趣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爱</a:t>
            </a:r>
            <a:r>
              <a:rPr sz="2300">
                <a:solidFill>
                  <a:srgbClr val="0084FF"/>
                </a:solidFill>
                <a:latin typeface="PIRDRL+MS-UIGothic"/>
                <a:cs typeface="PIRDRL+MS-UIGothic"/>
              </a:rPr>
              <a:t>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24034" y="164000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价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了解自己的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找与之相关的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明确自己的价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与之相符的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27120" y="251433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方向。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41969" y="251433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性格特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IRDRL+MS-UIGothic"/>
                <a:cs typeface="PIRDRL+MS-UIGothic"/>
              </a:rPr>
              <a:t>技能特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估自己的性格特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，确定适合的工作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境</a:t>
            </a:r>
          </a:p>
          <a:p>
            <a:pPr marL="266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型。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41969" y="501179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自己的技能特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职业竞</a:t>
            </a:r>
            <a:r>
              <a:rPr sz="1500">
                <a:solidFill>
                  <a:srgbClr val="000000"/>
                </a:solidFill>
                <a:latin typeface="PIRDRL+MS-UIGothic"/>
                <a:cs typeface="PIRDRL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定与分解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期目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短期目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定明确的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，如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位、薪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将中期目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标进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一步分解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短期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，如完成特定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证书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中期目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目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84FF"/>
                </a:solidFill>
                <a:latin typeface="PIRDRL+MS-UIGothic"/>
                <a:cs typeface="PIRDRL+MS-UIGothic"/>
              </a:rPr>
              <a:t>可行性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期目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中期目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估目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的可行性，确保目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具有挑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性且可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段性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PIRDRL+MS-UIGothic"/>
                <a:cs typeface="PIRDRL+MS-UIGothic"/>
              </a:rPr>
              <a:t>位晋升、技能提升等。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动计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划制定与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84FF"/>
                </a:solidFill>
                <a:latin typeface="PIRDRL+MS-UIGothic"/>
                <a:cs typeface="PIRDRL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制定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根据目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标设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定，制定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时间节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点、具体任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格按照行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行，保持自律性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行力。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FFFFFF"/>
                </a:solidFill>
                <a:latin typeface="PIRDRL+MS-UIGothic"/>
                <a:cs typeface="PIRDRL+MS-UIGothic"/>
              </a:rPr>
              <a:t>督与反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情况，适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整行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应对变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化和挑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行情况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督和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划的有效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IRDRL+MS-UIGothic"/>
                <a:cs typeface="PIRDRL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https://d.book118.com/475324242211011114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PIRDRL+MS-UIGothic</vt:lpstr>
      <vt:lpstr>WGDVNB+OGFOPD+ArialMT</vt:lpstr>
      <vt:lpstr>Times New Roman</vt:lpstr>
      <vt:lpstr>SimSun</vt:lpstr>
      <vt:lpstr>DLGONV+UEMNBO+Arial-BoldMT</vt:lpstr>
      <vt:lpstr>LHLINT+MJBDUG+MicrosoftYaHei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2024-09-21T16:42:48.453</cp:lastPrinted>
  <dcterms:created xsi:type="dcterms:W3CDTF">2024-09-21T08:42:48Z</dcterms:created>
  <dcterms:modified xsi:type="dcterms:W3CDTF">2024-09-21T08:42:49Z</dcterms:modified>
</cp:coreProperties>
</file>