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D60A5F-489B-448D-B617-3F8A4EC69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EB31F5-E8AE-4AF4-B966-37121C584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864E41-0F29-449F-AA9D-9C6B01DAA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AB5C30-213E-41C9-8B96-6120BA361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29740A-8AF3-45F6-8934-87FA0793C0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385F9B-C45B-44F1-8AD5-466238FCE6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643B84-3E5C-46E2-92C7-1FF5F297B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D1BCF9-3E32-4EA8-985B-C561268A8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F2F537-7F4A-4F5C-B71A-730334D92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BEF969-D506-4E14-B407-33F09598D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F11A6A-3BBE-4001-988F-C900CA726D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2330" y="1096513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72330" y="3819674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5332130202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礼品包装设计创新研究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礼品包装设计的现状与趋势
 创新设计的理念与实践
 包装材料与结构的探索
 环保与可持续设计的思考
 文化元素在包装设计中的应用
 消费者心理与包装设计的互动
 案例分析与未来趋势展望
 结论：创新路径与未来挑战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礼品包装设计的现状与趋势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礼品包装设计创新研究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礼品包装设计的现状与趋势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多元化与个性化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1.消费者需求的多元化和个性化已经成为礼品包装设计的重要趋势。</a:t>
            </a:r>
          </a:p>
          <a:p>
            <a:r>
              <a:t>2.通过定制化设计、材料选择和制作工艺，实现礼品包装设计的独特性和差异化。</a:t>
            </a:r>
          </a:p>
          <a:p>
            <a:r>
              <a:t>3.利用数字化技术和智能化生产方式，提高礼品包装设计的生产效率和创新性。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可持续性与环保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1.随着环保意识的提高，可持续性和环保已经成为礼品包装设计的重要考虑因素。</a:t>
            </a:r>
          </a:p>
          <a:p>
            <a:r>
              <a:t>2.使用可回收材料、减少包装废弃物和提高包装物的再利用率，是礼品包装设计的重要方向。</a:t>
            </a:r>
          </a:p>
          <a:p>
            <a:r>
              <a:t>3.通过环保认证和环保宣传，提高消费者对礼品包装设计环保性的认识和接受度。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礼品包装设计的现状与趋势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文化与艺术融合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1.将传统文化、地域文化、民族文化等文化元素融入礼品包装设计中，提高礼品的文化附加值。</a:t>
            </a:r>
          </a:p>
          <a:p>
            <a:r>
              <a:t>2.通过艺术化的设计手法和创意，提升礼品包装的艺术感和审美价值。</a:t>
            </a:r>
          </a:p>
          <a:p>
            <a:r>
              <a:t>3.结合现代科技和数字化技术，创新文化艺术表现形式，为礼品包装设计注入新的活力。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品牌化与营销策略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1.礼品包装设计作为品牌形象的重要组成部分，对于提升品牌知名度和美誉度具有重要作用。</a:t>
            </a:r>
          </a:p>
          <a:p>
            <a:r>
              <a:t>2.通过礼品包装设计，传递品牌的核心价值观和营销理念，提高消费者对品牌的认同度和忠诚度。</a:t>
            </a:r>
          </a:p>
          <a:p>
            <a:r>
              <a:t>3.结合市场趋势和消费者需求，制定针对性的礼品包装设计策略，提高营销效果。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礼品包装设计的现状与趋势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智能化与交互性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1.随着科技的快速发展，智能化和交互性已经成为礼品包装设计的重要趋势。</a:t>
            </a:r>
          </a:p>
          <a:p>
            <a:r>
              <a:t>2.通过引入物联网、人工智能等技术，实现礼品包装的智能化控制和交互功能，提升用户体验。</a:t>
            </a:r>
          </a:p>
          <a:p>
            <a:r>
              <a:t>3.结合虚拟现实、增强现实等技术，创新礼品包装设计的表现形式和交互方式，提高礼品的趣味性和吸引力。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跨界融合与创新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1.礼品包装设计需要不断跨界融合新的技术和领域，推动创新和发展。</a:t>
            </a:r>
          </a:p>
          <a:p>
            <a:r>
              <a:t>2.结合新材料、新工艺、新技术等，探索礼品包装设计的更多可能性和创新性。</a:t>
            </a:r>
          </a:p>
          <a:p>
            <a:r>
              <a:t>3.通过与其他产业领域的合作和交流，拓展礼品包装设计的应用领域和市场空间，推动行业的发展和进步。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创新设计的理念与实践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礼品包装设计创新研究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创新设计的理念与实践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创新设计理念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1.以用户为中心：设计始终要以用户的需求和体验为出发点，确保包装的易用性和吸引力。</a:t>
            </a:r>
          </a:p>
          <a:p>
            <a:r>
              <a:t>2.原创性与差异化：追求独特的设计，使礼品包装在市场上具有辨识度，提升品牌价值。</a:t>
            </a:r>
          </a:p>
          <a:p>
            <a:r>
              <a:t>3.可持续性：注重环保材料的使用和设计的可回收性，减少包装对环境的影响。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创新实践方法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1.设计思维：运用设计思维方法，从用户的角度出发，发现问题，提出创新解决方案。</a:t>
            </a:r>
          </a:p>
          <a:p>
            <a:r>
              <a:t>2.原型制作与测试：通过快速原型制作和测试，快速迭代优化设计，提高设计效率。</a:t>
            </a:r>
          </a:p>
          <a:p>
            <a:r>
              <a:t>3.跨学科合作：与设计师、工程师、市场营销人员等跨学科团队合作，共同推动创新设计。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创新设计的理念与实践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创新趋势与前沿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1.智能化：利用先进技术，如物联网、人工智能等，提升包装的智能化和交互性。</a:t>
            </a:r>
          </a:p>
          <a:p>
            <a:r>
              <a:t>2.个性化定制：满足消费者对个性化的需求，提供定制化的礼品包装设计服务。</a:t>
            </a:r>
          </a:p>
          <a:p>
            <a:r>
              <a:t>3.生物降解材料：运用可生物降解材料，提高包装的环保性能，减少环境污染。</a:t>
            </a:r>
          </a:p>
          <a:p>
            <a:r>
              <a:t>以上内容仅供参考，具体内容可以根据您的需求进行调整优化。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包装材料与结构的探索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礼品包装设计创新研究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包装材料与结构的探索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可持续包装材料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1.随着环保意识的提高，可持续包装材料逐渐成为主流，如可回收纸、生物降解塑料等。</a:t>
            </a:r>
          </a:p>
          <a:p>
            <a:r>
              <a:t>2.可持续包装材料不仅可以降低对环境的影响，还可以提升企业形象和品牌价值。</a:t>
            </a:r>
          </a:p>
          <a:p>
            <a:r>
              <a:t>3.未来，可持续包装材料的发展前景广阔，企业需要加大研发和投入力度。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多功能包装结构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1.多功能包装结构可以增加消费者的使用体验，如便于携带、保存等。</a:t>
            </a:r>
          </a:p>
          <a:p>
            <a:r>
              <a:t>2.通过创新设计，包装结构可以起到防伪、保鲜、延长产品寿命等作用。</a:t>
            </a:r>
          </a:p>
          <a:p>
            <a:r>
              <a:t>3.多功能包装结构可以提高产品的附加值，增加企业的市场竞争力。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包装材料与结构的探索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1.轻量化包装可以减少材料和运输成本，提高企业的效益。</a:t>
            </a:r>
          </a:p>
          <a:p>
            <a:r>
              <a:t>2.轻量化包装有利于减少资源消耗和环境污染，符合可持续发展趋势。</a:t>
            </a:r>
          </a:p>
          <a:p>
            <a:r>
              <a:t>3.在保证包装性能的前提下，企业需要进行轻量化包装的设计和优化。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个性化包装设计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1.个性化包装设计可以满足消费者的个性化需求，增加产品的差异化竞争力。</a:t>
            </a:r>
          </a:p>
          <a:p>
            <a:r>
              <a:t>2.通过创新的包装设计，可以提升品牌形象和市场吸引力。</a:t>
            </a:r>
          </a:p>
          <a:p>
            <a:r>
              <a:t>3.个性化包装设计需要充分考虑目标受众的审美和消费心理。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轻量化包装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包装材料与结构的探索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智能包装技术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1.智能包装技术可以利用先进的传感器、电子标签等技术，提高包装的智能化水平。</a:t>
            </a:r>
          </a:p>
          <a:p>
            <a:r>
              <a:t>2.智能包装技术可以实时监测产品的状态和环境信息，有利于保证产品质量和安全。</a:t>
            </a:r>
          </a:p>
          <a:p>
            <a:r>
              <a:t>3.未来，智能包装技术将成为包装创新的重要方向之一。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文化创意包装设计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1.文化创意包装设计可以将传统文化元素与现代包装设计相结合，打造出具有文化内涵的包装产品。</a:t>
            </a:r>
          </a:p>
          <a:p>
            <a:r>
              <a:t>2.通过文化创意包装设计，可以传承和弘扬传统文化，增加消费者对产品的文化认同感。</a:t>
            </a:r>
          </a:p>
          <a:p>
            <a:r>
              <a:t>3.文化创意包装设计需要注重文化元素的准确性和创新性，避免文化的误用和滥用。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环保与可持续设计的思考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礼品包装设计创新研究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环保与可持续设计的思考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环保材料的应用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1.选择可回收、可生物降解的环保材料，减少对环境的污染。</a:t>
            </a:r>
          </a:p>
          <a:p>
            <a:r>
              <a:t>2.提高材料的利用率，减少浪费。</a:t>
            </a:r>
          </a:p>
          <a:p>
            <a:r>
              <a:t>3.倡导使用可再生资源，促进资源的循环利用。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简化包装设计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1.减少包装材料的种类和数量，降低生产成本。</a:t>
            </a:r>
          </a:p>
          <a:p>
            <a:r>
              <a:t>2.简化包装结构，方便消费者使用和回收。</a:t>
            </a:r>
          </a:p>
          <a:p>
            <a:r>
              <a:t>3.通过设计创新，提高包装的重复利用率。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环保与可持续设计的思考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1.采用环保油墨和印刷工艺，减少有毒有害物质的排放。</a:t>
            </a:r>
          </a:p>
          <a:p>
            <a:r>
              <a:t>2.提高印刷设备的能效，降低能源消耗。</a:t>
            </a:r>
          </a:p>
          <a:p>
            <a:r>
              <a:t>3.推广数字化印刷技术，减少废料产生。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可持续设计理念的融入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1.强化设计师的环保意识，提高设计的可持续性。</a:t>
            </a:r>
          </a:p>
          <a:p>
            <a:r>
              <a:t>2.将可持续设计理念贯穿于整个产品生命周期，从设计到生产、使用、回收等环节。</a:t>
            </a:r>
          </a:p>
          <a:p>
            <a:r>
              <a:t>3.加强与环保组织的合作，共同推广可持续设计理念。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绿色印刷技术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https://d.book118.com/475332130202011042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9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礼品包装设计的现状与趋势</vt:lpstr>
      <vt:lpstr> 礼品包装设计的现状与趋势</vt:lpstr>
      <vt:lpstr> 礼品包装设计的现状与趋势</vt:lpstr>
      <vt:lpstr> 礼品包装设计的现状与趋势</vt:lpstr>
      <vt:lpstr> 创新设计的理念与实践</vt:lpstr>
      <vt:lpstr> 创新设计的理念与实践</vt:lpstr>
      <vt:lpstr> 创新设计的理念与实践</vt:lpstr>
      <vt:lpstr> 包装材料与结构的探索</vt:lpstr>
      <vt:lpstr> 包装材料与结构的探索</vt:lpstr>
      <vt:lpstr> 包装材料与结构的探索</vt:lpstr>
      <vt:lpstr> 包装材料与结构的探索</vt:lpstr>
      <vt:lpstr> 环保与可持续设计的思考</vt:lpstr>
      <vt:lpstr> 环保与可持续设计的思考</vt:lpstr>
      <vt:lpstr> 环保与可持续设计的思考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2024-09-03T20:12:29.742</cp:lastPrinted>
  <dcterms:created xsi:type="dcterms:W3CDTF">2024-09-03T12:12:29Z</dcterms:created>
  <dcterms:modified xsi:type="dcterms:W3CDTF">2024-09-03T12:12:31Z</dcterms:modified>
</cp:coreProperties>
</file>