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0C3221-C08F-492D-B45A-532A11860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541A4-1D6A-4311-A19C-C60648D5F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EE3C5F-BFF6-4F7F-9D42-53AB7C901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ABAEB4-3D23-4FCC-AD43-3E6BD1DFF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C6EE78-371B-43CF-969B-F1F2B27AEF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348F81-12B7-4391-AA55-52C10E50D7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691623-456A-4216-BE73-6860568E3D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0CBC9-F84A-4288-84E7-C08EE99E4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73154C-70A5-4DC2-AEA0-5D01DDCAC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098B1-D8C1-487A-B83C-E10D0E513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388BCA-1E66-4076-84D9-696754EDB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3323122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企业员工消防培训计划</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汇报人：&lt;XXX&gt;</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培训目标与意义</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培训内容与方法</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培训安排与实施</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培训效果评估与改进</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培训资源保障</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培训计划与其他安全培训的结合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培训目标与意义</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了解火灾的危害和后果，提高员工对火灾的警觉性。</a:t>
            </a:r>
            <a:endParaRPr lang="en-US" sz="1100"/>
          </a:p>
        </p:txBody>
      </p:sp>
      <p:sp>
        <p:nvSpPr>
          <p:cNvPr id="9" name="AutoShape 9"/>
          <p:cNvSpPr/>
          <p:nvPr/>
        </p:nvSpPr>
        <p:spPr>
          <a:xfrm>
            <a:off x="6258305" y="1926781"/>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增强员工对消防安全的认识和重视程度，树立预防火灾的意识。</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提高员工消防安全意识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9528" b="2952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89066" y="1938594"/>
            <a:ext cx="391119"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学习火灾预防措施，如定期检查电器、不乱丢烟蒂等。</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774314" y="3736142"/>
            <a:ext cx="416357"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掌握灭火器的使用方法，了解不同类型灭火器的适用范围。</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TextBox 11"/>
          <p:cNvSpPr txBox="1"/>
          <p:nvPr/>
        </p:nvSpPr>
        <p:spPr>
          <a:xfrm>
            <a:off x="773583" y="5527602"/>
            <a:ext cx="441594"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学习火场逃生和自救的基本技能，如匍匐前进、用湿毛巾捂住口鼻等。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掌握基本消防知识和技能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8776" y="178893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通过培训，使员工能够遵守消防安全规定，减少火灾事故的发生。</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1278301" y="3398024"/>
            <a:ext cx="41910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在火灾发生时，能够迅速采取有效措施，防止火势扩大，降低损失。</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提高员工应对突发事件的能力，保障企业的正常生产和运营。</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确保企业安全生产的顺利进行</a:t>
              </a:r>
            </a:p>
          </p:txBody>
        </p:sp>
      </p:grpSp>
      <p:sp>
        <p:nvSpPr>
          <p:cNvPr id="46" name="TextBox 46"/>
          <p:cNvSpPr txBox="1"/>
          <p:nvPr/>
        </p:nvSpPr>
        <p:spPr>
          <a:xfrm>
            <a:off x="1273363" y="4897210"/>
            <a:ext cx="41910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培训内容与方法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082" b="2908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详细描述</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培训内容应包括国家消防法律法规、地方消防政策、消防安全标准等，使员工了解在消防安全方面应遵守的规定和要求。</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总结词</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了解消防法律法规和政策要求，确保企业遵守相关规定，保障员工安全。</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消防法律法规与政策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l="10569" r="10569"/>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掌握消防器材的使用方法和日常维护，确保在紧急情况下能够正确使用消防器材。</a:t>
            </a:r>
            <a:endParaRPr lang="en-US" sz="1100"/>
          </a:p>
        </p:txBody>
      </p:sp>
      <p:sp>
        <p:nvSpPr>
          <p:cNvPr id="13" name="AutoShape 13"/>
          <p:cNvSpPr/>
          <p:nvPr/>
        </p:nvSpPr>
        <p:spPr>
          <a:xfrm>
            <a:off x="1352702" y="3980984"/>
            <a:ext cx="4276714" cy="122060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培训内容应包括各类消防器材的使用方法、操作步骤、注意事项等，同时教授员工如何进行日常检查和维护，确保器材处于良好状态。</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1352702" y="180411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总结词</a:t>
            </a:r>
            <a:endParaRPr lang="en-US" sz="1100"/>
          </a:p>
        </p:txBody>
      </p:sp>
      <p:sp>
        <p:nvSpPr>
          <p:cNvPr id="19" name="AutoShape 19"/>
          <p:cNvSpPr/>
          <p:nvPr/>
        </p:nvSpPr>
        <p:spPr>
          <a:xfrm>
            <a:off x="1352702" y="359476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详细描述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消防器材使用与维护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了解火灾预防措施和应急处理流程，提高员工应对火灾的能力和意识。</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培训内容应包括火灾预防措施、初期火灾扑救方法、应急疏散流程、自救与互救技能等，使员工了解在火灾发生时应该如何应对。</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火灾预防与应急处理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208" r="20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通过实际操作和模拟演练，提高员工应对火灾的实战能力。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培训内容应包括定期组织消防演练、模拟火灾场景训练等，使员工在实际操作中掌握消防技能，提高应对火灾的能力。同时，通过模拟演练可以发现和改进企业在消防安全方面存在的问题和不足。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消防演练与模拟演练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培训安排与实施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t="17976" b="17976"/>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8555446" y="2167006"/>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8531634" y="4134414"/>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培训时间</a:t>
            </a:r>
            <a:endParaRPr lang="en-US" sz="1100"/>
          </a:p>
        </p:txBody>
      </p:sp>
      <p:sp>
        <p:nvSpPr>
          <p:cNvPr id="9" name="AutoShape 9"/>
          <p:cNvSpPr/>
          <p:nvPr/>
        </p:nvSpPr>
        <p:spPr>
          <a:xfrm>
            <a:off x="6612352" y="2883800"/>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每年定期进行，具体时间根据企业实际情况安排。</a:t>
            </a:r>
            <a:endParaRPr lang="en-US" sz="1100"/>
          </a:p>
        </p:txBody>
      </p:sp>
      <p:sp>
        <p:nvSpPr>
          <p:cNvPr id="10" name="AutoShape 10"/>
          <p:cNvSpPr/>
          <p:nvPr/>
        </p:nvSpPr>
        <p:spPr>
          <a:xfrm>
            <a:off x="6612352" y="448987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培训地点</a:t>
            </a:r>
            <a:endParaRPr lang="en-US" sz="1100"/>
          </a:p>
        </p:txBody>
      </p:sp>
      <p:sp>
        <p:nvSpPr>
          <p:cNvPr id="11" name="AutoShape 11"/>
          <p:cNvSpPr/>
          <p:nvPr/>
        </p:nvSpPr>
        <p:spPr>
          <a:xfrm>
            <a:off x="6612352" y="4841681"/>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企业内部或外部培训机构，需具备消防培训资质和场地设施。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培训时间与地点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14" r="283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聘请专业消防人员、消防机构讲师或具备消防经验的企业内部人员担任培训讲师。</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师资来源</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具备消防专业知识、教学经验和良好的沟通能力，能够确保培训质量。</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师资要求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培训师资力量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https://d.book118.com/475332312202011104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2024-09-14T07:17:06.019</cp:lastPrinted>
  <dcterms:created xsi:type="dcterms:W3CDTF">2024-09-13T23:17:06Z</dcterms:created>
  <dcterms:modified xsi:type="dcterms:W3CDTF">2024-09-13T23:17:07Z</dcterms:modified>
</cp:coreProperties>
</file>