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B9A0CF-3B08-481D-9504-8756E4CE90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F9813D-53AE-4B18-9517-E03CA21E7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532EC5-E999-4963-9264-3865A65854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7A52F0-13B9-4A96-8709-6430608A3E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D8ECEA-C7D3-4D17-A50C-A608C55894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1EA854-4D2C-4A8D-BAB3-C7AC2A1ED3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6B8531-501F-40DE-96F7-D0F4B8F923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24D3EF-124E-4B6F-85F3-67FE14CF17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087B3D-1817-46E1-8497-192C3D94E4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0272E-AEAF-4532-8410-9A098DF7E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B5AE81-E398-439E-B1FE-AE78514CE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3330031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网络协议性能评估</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网络协议性能评估背景介绍
 协议性能评估方法和指标
 传输控制协议（TCP）性能评估
 用户数据报协议（UDP）性能评估
 互联网协议（IP）性能评估
 HTTP协议性能评估
 网络协议性能优化技术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网络协议性能评估背景介绍</a:t>
            </a:r>
          </a:p>
        </p:txBody>
      </p:sp>
      <p:sp>
        <p:nvSpPr>
          <p:cNvPr id="3" name="Subtitle 2"/>
          <p:cNvSpPr>
            <a:spLocks noGrp="1"/>
          </p:cNvSpPr>
          <p:nvPr>
            <p:ph type="subTitle" idx="1"/>
          </p:nvPr>
        </p:nvSpPr>
        <p:spPr/>
        <p:txBody>
          <a:bodyPr/>
          <a:lstStyle/>
          <a:p>
            <a:r>
              <a:t>网络协议性能评估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网络协议性能评估背景介绍</a:t>
            </a:r>
          </a:p>
        </p:txBody>
      </p:sp>
      <p:sp>
        <p:nvSpPr>
          <p:cNvPr id="3" name="Text Placeholder 2"/>
          <p:cNvSpPr>
            <a:spLocks noGrp="1"/>
          </p:cNvSpPr>
          <p:nvPr>
            <p:ph type="body" idx="1"/>
          </p:nvPr>
        </p:nvSpPr>
        <p:spPr/>
        <p:txBody>
          <a:bodyPr/>
          <a:lstStyle/>
          <a:p>
            <a:r>
              <a:t>网络协议性能评估的重要性</a:t>
            </a:r>
          </a:p>
        </p:txBody>
      </p:sp>
      <p:sp>
        <p:nvSpPr>
          <p:cNvPr id="4" name="Content Placeholder 3"/>
          <p:cNvSpPr>
            <a:spLocks noGrp="1"/>
          </p:cNvSpPr>
          <p:nvPr>
            <p:ph sz="half" idx="2"/>
          </p:nvPr>
        </p:nvSpPr>
        <p:spPr/>
        <p:txBody>
          <a:bodyPr/>
          <a:lstStyle/>
          <a:p>
            <a:r>
              <a:t>1.随着网络技术的飞速发展，网络协议性能评估成为了确保网络稳定、高效和安全运行的关键环节。</a:t>
            </a:r>
          </a:p>
          <a:p>
            <a:r>
              <a:t>2.网络协议性能评估有助于发现和解决网络延迟、数据丢失和安全问题，提升用户体验。</a:t>
            </a:r>
          </a:p>
          <a:p>
            <a:r>
              <a:t>3.在云计算、大数据和物联网等前沿技术的应用背景下，网络协议性能评估对于保障业务连续性和数据安全具有重要意义。</a:t>
            </a:r>
          </a:p>
          <a:p/>
        </p:txBody>
      </p:sp>
      <p:sp>
        <p:nvSpPr>
          <p:cNvPr id="5" name="Text Placeholder 4"/>
          <p:cNvSpPr>
            <a:spLocks noGrp="1"/>
          </p:cNvSpPr>
          <p:nvPr>
            <p:ph type="body" idx="3"/>
          </p:nvPr>
        </p:nvSpPr>
        <p:spPr/>
        <p:txBody>
          <a:bodyPr/>
          <a:lstStyle/>
          <a:p>
            <a:r>
              <a:t>网络协议性能评估的研究现状</a:t>
            </a:r>
          </a:p>
        </p:txBody>
      </p:sp>
      <p:sp>
        <p:nvSpPr>
          <p:cNvPr id="6" name="Content Placeholder 5"/>
          <p:cNvSpPr>
            <a:spLocks noGrp="1"/>
          </p:cNvSpPr>
          <p:nvPr>
            <p:ph sz="half" idx="4"/>
          </p:nvPr>
        </p:nvSpPr>
        <p:spPr/>
        <p:txBody>
          <a:bodyPr/>
          <a:lstStyle/>
          <a:p>
            <a:r>
              <a:t>1.近年来，网络协议性能评估已成为网络领域的研究热点，吸引了众多学者和工程师的关注。</a:t>
            </a:r>
          </a:p>
          <a:p>
            <a:r>
              <a:t>2.研究者们在网络协议性能评估方法、评估指标和模型等方面取得了显著的成果。</a:t>
            </a:r>
          </a:p>
          <a:p>
            <a:r>
              <a:t>3.然而，现有研究仍面临一些挑战，如评估结果的客观性和准确性、不同协议之间的可比性等问题。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网络协议性能评估背景介绍</a:t>
            </a:r>
          </a:p>
        </p:txBody>
      </p:sp>
      <p:sp>
        <p:nvSpPr>
          <p:cNvPr id="3" name="Text Placeholder 2"/>
          <p:cNvSpPr>
            <a:spLocks noGrp="1"/>
          </p:cNvSpPr>
          <p:nvPr>
            <p:ph type="body" idx="1"/>
          </p:nvPr>
        </p:nvSpPr>
        <p:spPr/>
        <p:txBody>
          <a:bodyPr/>
          <a:lstStyle/>
          <a:p>
            <a:r>
              <a:t>网络协议性能评估的关键技术</a:t>
            </a:r>
          </a:p>
        </p:txBody>
      </p:sp>
      <p:sp>
        <p:nvSpPr>
          <p:cNvPr id="4" name="Content Placeholder 3"/>
          <p:cNvSpPr>
            <a:spLocks noGrp="1"/>
          </p:cNvSpPr>
          <p:nvPr>
            <p:ph sz="half" idx="2"/>
          </p:nvPr>
        </p:nvSpPr>
        <p:spPr/>
        <p:txBody>
          <a:bodyPr/>
          <a:lstStyle/>
          <a:p>
            <a:r>
              <a:t>1.网络协议性能评估主要依赖于数据包分析、模拟仿真和真实环境测试等技术手段。</a:t>
            </a:r>
          </a:p>
          <a:p>
            <a:r>
              <a:t>2.数据包分析可以获取网络流量的详细信息，为协议性能评估提供数据支持。</a:t>
            </a:r>
          </a:p>
          <a:p>
            <a:r>
              <a:t>3.模拟仿真技术可以在实验室环境下模拟网络协议的运行，为性能优化提供理论依据。</a:t>
            </a:r>
          </a:p>
          <a:p/>
        </p:txBody>
      </p:sp>
      <p:sp>
        <p:nvSpPr>
          <p:cNvPr id="5" name="Text Placeholder 4"/>
          <p:cNvSpPr>
            <a:spLocks noGrp="1"/>
          </p:cNvSpPr>
          <p:nvPr>
            <p:ph type="body" idx="3"/>
          </p:nvPr>
        </p:nvSpPr>
        <p:spPr/>
        <p:txBody>
          <a:bodyPr/>
          <a:lstStyle/>
          <a:p>
            <a:r>
              <a:t>网络协议性能评估的指标体系</a:t>
            </a:r>
          </a:p>
        </p:txBody>
      </p:sp>
      <p:sp>
        <p:nvSpPr>
          <p:cNvPr id="6" name="Content Placeholder 5"/>
          <p:cNvSpPr>
            <a:spLocks noGrp="1"/>
          </p:cNvSpPr>
          <p:nvPr>
            <p:ph sz="half" idx="4"/>
          </p:nvPr>
        </p:nvSpPr>
        <p:spPr/>
        <p:txBody>
          <a:bodyPr/>
          <a:lstStyle/>
          <a:p>
            <a:r>
              <a:t>1.网络协议性能评估需要建立一套全面、客观的指标体系，以便对不同协议进行量化比较。</a:t>
            </a:r>
          </a:p>
          <a:p>
            <a:r>
              <a:t>2.常见的评估指标包括吞吐量、延迟、丢包率、并发连接数等，用于衡量协议在不同方面的性能表现。</a:t>
            </a:r>
          </a:p>
          <a:p>
            <a:r>
              <a:t>3.针对不同的应用场景和需求，评估指标体系需要进行相应的调整和优化。</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网络协议性能评估背景介绍</a:t>
            </a:r>
          </a:p>
        </p:txBody>
      </p:sp>
      <p:sp>
        <p:nvSpPr>
          <p:cNvPr id="3" name="Text Placeholder 2"/>
          <p:cNvSpPr>
            <a:spLocks noGrp="1"/>
          </p:cNvSpPr>
          <p:nvPr>
            <p:ph type="body" idx="1"/>
          </p:nvPr>
        </p:nvSpPr>
        <p:spPr/>
        <p:txBody>
          <a:bodyPr/>
          <a:lstStyle/>
          <a:p>
            <a:r>
              <a:t>网络协议性能评估的挑战与未来发展</a:t>
            </a:r>
          </a:p>
        </p:txBody>
      </p:sp>
      <p:sp>
        <p:nvSpPr>
          <p:cNvPr id="4" name="Content Placeholder 3"/>
          <p:cNvSpPr>
            <a:spLocks noGrp="1"/>
          </p:cNvSpPr>
          <p:nvPr>
            <p:ph sz="half" idx="2"/>
          </p:nvPr>
        </p:nvSpPr>
        <p:spPr/>
        <p:txBody>
          <a:bodyPr/>
          <a:lstStyle/>
          <a:p>
            <a:r>
              <a:t>1.随着网络环境的复杂性和多样性的增加，网络协议性能评估面临的挑战也在不断加大。</a:t>
            </a:r>
          </a:p>
          <a:p>
            <a:r>
              <a:t>2.未来研究需要关注评估方法的创新、评估指标的完善以及评估结果的可靠性等方面的问题。</a:t>
            </a:r>
          </a:p>
          <a:p>
            <a:r>
              <a:t>3.同时，结合人工智能、大数据等新兴技术，探索智能化、自动化的网络协议性能评估方法也是未来的重要发展方向。</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协议性能评估方法和指标</a:t>
            </a:r>
          </a:p>
        </p:txBody>
      </p:sp>
      <p:sp>
        <p:nvSpPr>
          <p:cNvPr id="3" name="Subtitle 2"/>
          <p:cNvSpPr>
            <a:spLocks noGrp="1"/>
          </p:cNvSpPr>
          <p:nvPr>
            <p:ph type="subTitle" idx="1"/>
          </p:nvPr>
        </p:nvSpPr>
        <p:spPr/>
        <p:txBody>
          <a:bodyPr/>
          <a:lstStyle/>
          <a:p>
            <a:r>
              <a:t>网络协议性能评估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协议性能评估方法和指标</a:t>
            </a:r>
          </a:p>
        </p:txBody>
      </p:sp>
      <p:sp>
        <p:nvSpPr>
          <p:cNvPr id="3" name="Text Placeholder 2"/>
          <p:cNvSpPr>
            <a:spLocks noGrp="1"/>
          </p:cNvSpPr>
          <p:nvPr>
            <p:ph type="body" idx="1"/>
          </p:nvPr>
        </p:nvSpPr>
        <p:spPr/>
        <p:txBody>
          <a:bodyPr/>
          <a:lstStyle/>
          <a:p>
            <a:r>
              <a:t>协议性能评估概述</a:t>
            </a:r>
          </a:p>
        </p:txBody>
      </p:sp>
      <p:sp>
        <p:nvSpPr>
          <p:cNvPr id="4" name="Content Placeholder 3"/>
          <p:cNvSpPr>
            <a:spLocks noGrp="1"/>
          </p:cNvSpPr>
          <p:nvPr>
            <p:ph sz="half" idx="2"/>
          </p:nvPr>
        </p:nvSpPr>
        <p:spPr/>
        <p:txBody>
          <a:bodyPr/>
          <a:lstStyle/>
          <a:p>
            <a:r>
              <a:t>1.协议性能评估的意义：随着网络技术的飞速发展，协议性能评估成为确保网络稳定、高效运行的关键环节。</a:t>
            </a:r>
          </a:p>
          <a:p>
            <a:r>
              <a:t>2.评估目的：评估网络协议在不同场景下的性能表现，为协议优化和改进提供数据支持。</a:t>
            </a:r>
          </a:p>
          <a:p>
            <a:r>
              <a:t>3.评估方法分类：主动评估和被动评估，基于模拟器和真实环境的评估。</a:t>
            </a:r>
          </a:p>
          <a:p/>
        </p:txBody>
      </p:sp>
      <p:sp>
        <p:nvSpPr>
          <p:cNvPr id="5" name="Text Placeholder 4"/>
          <p:cNvSpPr>
            <a:spLocks noGrp="1"/>
          </p:cNvSpPr>
          <p:nvPr>
            <p:ph type="body" idx="3"/>
          </p:nvPr>
        </p:nvSpPr>
        <p:spPr/>
        <p:txBody>
          <a:bodyPr/>
          <a:lstStyle/>
          <a:p>
            <a:r>
              <a:t>评估方法——主动评估</a:t>
            </a:r>
          </a:p>
        </p:txBody>
      </p:sp>
      <p:sp>
        <p:nvSpPr>
          <p:cNvPr id="6" name="Content Placeholder 5"/>
          <p:cNvSpPr>
            <a:spLocks noGrp="1"/>
          </p:cNvSpPr>
          <p:nvPr>
            <p:ph sz="half" idx="4"/>
          </p:nvPr>
        </p:nvSpPr>
        <p:spPr/>
        <p:txBody>
          <a:bodyPr/>
          <a:lstStyle/>
          <a:p>
            <a:r>
              <a:t>1.主动评估原理：通过主动向网络发送探测数据包，收集网络反馈数据，分析协议性能。</a:t>
            </a:r>
          </a:p>
          <a:p>
            <a:r>
              <a:t>2.优点：可灵活控制实验条件，适用于各种网络环境，提供精确性能数据。</a:t>
            </a:r>
          </a:p>
          <a:p>
            <a:r>
              <a:t>3.局限性：可能对网络造成额外负担，需要考虑网络负载和流量影响。</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协议性能评估方法和指标</a:t>
            </a:r>
          </a:p>
        </p:txBody>
      </p:sp>
      <p:sp>
        <p:nvSpPr>
          <p:cNvPr id="3" name="Text Placeholder 2"/>
          <p:cNvSpPr>
            <a:spLocks noGrp="1"/>
          </p:cNvSpPr>
          <p:nvPr>
            <p:ph type="body" idx="1"/>
          </p:nvPr>
        </p:nvSpPr>
        <p:spPr/>
        <p:txBody>
          <a:bodyPr/>
          <a:lstStyle/>
          <a:p>
            <a:r>
              <a:t>评估方法——被动评估</a:t>
            </a:r>
          </a:p>
        </p:txBody>
      </p:sp>
      <p:sp>
        <p:nvSpPr>
          <p:cNvPr id="4" name="Content Placeholder 3"/>
          <p:cNvSpPr>
            <a:spLocks noGrp="1"/>
          </p:cNvSpPr>
          <p:nvPr>
            <p:ph sz="half" idx="2"/>
          </p:nvPr>
        </p:nvSpPr>
        <p:spPr/>
        <p:txBody>
          <a:bodyPr/>
          <a:lstStyle/>
          <a:p>
            <a:r>
              <a:t>1.被动评估原理：通过监听网络流量，收集协议交互数据，分析协议性能。</a:t>
            </a:r>
          </a:p>
          <a:p>
            <a:r>
              <a:t>2.优点：不产生额外网络负担，真实反映网络实际运行状况。</a:t>
            </a:r>
          </a:p>
          <a:p>
            <a:r>
              <a:t>3.局限性：受限于可监听的网络流量，可能无法获取完整协议交互数据。</a:t>
            </a:r>
          </a:p>
          <a:p/>
        </p:txBody>
      </p:sp>
      <p:sp>
        <p:nvSpPr>
          <p:cNvPr id="5" name="Text Placeholder 4"/>
          <p:cNvSpPr>
            <a:spLocks noGrp="1"/>
          </p:cNvSpPr>
          <p:nvPr>
            <p:ph type="body" idx="3"/>
          </p:nvPr>
        </p:nvSpPr>
        <p:spPr/>
        <p:txBody>
          <a:bodyPr/>
          <a:lstStyle/>
          <a:p>
            <a:r>
              <a:t>评估指标——吞吐量</a:t>
            </a:r>
          </a:p>
        </p:txBody>
      </p:sp>
      <p:sp>
        <p:nvSpPr>
          <p:cNvPr id="6" name="Content Placeholder 5"/>
          <p:cNvSpPr>
            <a:spLocks noGrp="1"/>
          </p:cNvSpPr>
          <p:nvPr>
            <p:ph sz="half" idx="4"/>
          </p:nvPr>
        </p:nvSpPr>
        <p:spPr/>
        <p:txBody>
          <a:bodyPr/>
          <a:lstStyle/>
          <a:p>
            <a:r>
              <a:t>1.吞吐量定义：网络协议在单位时间内成功传输的数据量。</a:t>
            </a:r>
          </a:p>
          <a:p>
            <a:r>
              <a:t>2.评估方法：通过发送不同大小的数据包，测量网络传输速率和带宽利用率。</a:t>
            </a:r>
          </a:p>
          <a:p>
            <a:r>
              <a:t>3.影响因素：网络负载、协议类型、数据包大小等。</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协议性能评估方法和指标</a:t>
            </a:r>
          </a:p>
        </p:txBody>
      </p:sp>
      <p:sp>
        <p:nvSpPr>
          <p:cNvPr id="3" name="Text Placeholder 2"/>
          <p:cNvSpPr>
            <a:spLocks noGrp="1"/>
          </p:cNvSpPr>
          <p:nvPr>
            <p:ph type="body" idx="1"/>
          </p:nvPr>
        </p:nvSpPr>
        <p:spPr/>
        <p:txBody>
          <a:bodyPr/>
          <a:lstStyle/>
          <a:p>
            <a:r>
              <a:t>评估指标——延迟</a:t>
            </a:r>
          </a:p>
        </p:txBody>
      </p:sp>
      <p:sp>
        <p:nvSpPr>
          <p:cNvPr id="4" name="Content Placeholder 3"/>
          <p:cNvSpPr>
            <a:spLocks noGrp="1"/>
          </p:cNvSpPr>
          <p:nvPr>
            <p:ph sz="half" idx="2"/>
          </p:nvPr>
        </p:nvSpPr>
        <p:spPr/>
        <p:txBody>
          <a:bodyPr/>
          <a:lstStyle/>
          <a:p>
            <a:r>
              <a:t>1.延迟定义：数据包从发送端到接收端的传输时间。</a:t>
            </a:r>
          </a:p>
          <a:p>
            <a:r>
              <a:t>2.评估方法：通过测量数据包发送和接收的时间戳，计算传输延迟。</a:t>
            </a:r>
          </a:p>
          <a:p>
            <a:r>
              <a:t>3.影响因素：网络距离、路由选择、协议处理时间等。</a:t>
            </a:r>
          </a:p>
          <a:p/>
        </p:txBody>
      </p:sp>
      <p:sp>
        <p:nvSpPr>
          <p:cNvPr id="5" name="Text Placeholder 4"/>
          <p:cNvSpPr>
            <a:spLocks noGrp="1"/>
          </p:cNvSpPr>
          <p:nvPr>
            <p:ph type="body" idx="3"/>
          </p:nvPr>
        </p:nvSpPr>
        <p:spPr/>
        <p:txBody>
          <a:bodyPr/>
          <a:lstStyle/>
          <a:p>
            <a:r>
              <a:t>评估指标——丢包率</a:t>
            </a:r>
          </a:p>
        </p:txBody>
      </p:sp>
      <p:sp>
        <p:nvSpPr>
          <p:cNvPr id="6" name="Content Placeholder 5"/>
          <p:cNvSpPr>
            <a:spLocks noGrp="1"/>
          </p:cNvSpPr>
          <p:nvPr>
            <p:ph sz="half" idx="4"/>
          </p:nvPr>
        </p:nvSpPr>
        <p:spPr/>
        <p:txBody>
          <a:bodyPr/>
          <a:lstStyle/>
          <a:p>
            <a:r>
              <a:t>1.丢包率定义：在数据传输过程中丢失的数据包占总数据包的比例。</a:t>
            </a:r>
          </a:p>
          <a:p>
            <a:r>
              <a:t>2.评估方法：通过比较发送和接收的数据包数量，计算丢包率。</a:t>
            </a:r>
          </a:p>
          <a:p>
            <a:r>
              <a:t>3.影响因素：网络拥塞、链路质量、协议重传机制等。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传输控制协议（TCP）性能评估</a:t>
            </a:r>
          </a:p>
        </p:txBody>
      </p:sp>
      <p:sp>
        <p:nvSpPr>
          <p:cNvPr id="3" name="Subtitle 2"/>
          <p:cNvSpPr>
            <a:spLocks noGrp="1"/>
          </p:cNvSpPr>
          <p:nvPr>
            <p:ph type="subTitle" idx="1"/>
          </p:nvPr>
        </p:nvSpPr>
        <p:spPr/>
        <p:txBody>
          <a:bodyPr/>
          <a:lstStyle/>
          <a:p>
            <a:r>
              <a:t>网络协议性能评估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传输控制协议（TCP）性能评估</a:t>
            </a:r>
          </a:p>
        </p:txBody>
      </p:sp>
      <p:sp>
        <p:nvSpPr>
          <p:cNvPr id="3" name="Content Placeholder 2"/>
          <p:cNvSpPr>
            <a:spLocks noGrp="1"/>
          </p:cNvSpPr>
          <p:nvPr>
            <p:ph sz="half" idx="2"/>
          </p:nvPr>
        </p:nvSpPr>
        <p:spPr/>
        <p:txBody>
          <a:bodyPr/>
          <a:lstStyle/>
          <a:p>
            <a:r>
              <a:t>1.TCP吞吐量是指在单位时间内成功传输的数据量，是衡量TCP性能的重要指标。TCP吞吐量受网络带宽、延迟、丢包率等多方面因素影响。</a:t>
            </a:r>
          </a:p>
          <a:p>
            <a:r>
              <a:t>2.为评估TCP吞吐量性能，可采用实际网络环境和模拟网络环境进行测试，通过对比不同TCP协议版本的吞吐量表现，为优化协议提供数据支持。</a:t>
            </a:r>
          </a:p>
          <a:p>
            <a:r>
              <a:t>3.随着网络技术的不断发展，新的TCP协议版本不断涌现，如TCPBBR、TCPCubic等。这些新协议在吞吐量性能上有所改进，但具体性能表现需结合实际场景进行评估。</a:t>
            </a:r>
          </a:p>
          <a:p/>
        </p:txBody>
      </p:sp>
      <p:sp>
        <p:nvSpPr>
          <p:cNvPr id="4" name="Text Placeholder 3"/>
          <p:cNvSpPr>
            <a:spLocks noGrp="1"/>
          </p:cNvSpPr>
          <p:nvPr>
            <p:ph type="body" idx="3"/>
          </p:nvPr>
        </p:nvSpPr>
        <p:spPr/>
        <p:txBody>
          <a:bodyPr/>
          <a:lstStyle/>
          <a:p>
            <a:r>
              <a:t>TCP拥塞控制性能评估</a:t>
            </a:r>
          </a:p>
        </p:txBody>
      </p:sp>
      <p:sp>
        <p:nvSpPr>
          <p:cNvPr id="5" name="Content Placeholder 4"/>
          <p:cNvSpPr>
            <a:spLocks noGrp="1"/>
          </p:cNvSpPr>
          <p:nvPr>
            <p:ph sz="half" idx="4"/>
          </p:nvPr>
        </p:nvSpPr>
        <p:spPr/>
        <p:txBody>
          <a:bodyPr/>
          <a:lstStyle/>
          <a:p>
            <a:r>
              <a:t>1.TCP拥塞控制机制是确保网络稳定、高效传输的关键。评估TCP拥塞控制性能需关注协议在不同网络负载和拓扑结构下的表现。</a:t>
            </a:r>
          </a:p>
          <a:p>
            <a:r>
              <a:t>2.评估拥塞控制性能可采用实际网络拓扑和模拟网络场景相结合的方式进行，通过观察数据包丢失率、传输延迟等指标，判断协议在不同场景下的拥塞控制效果。</a:t>
            </a:r>
          </a:p>
          <a:p>
            <a:r>
              <a:t>3.随着5G、物联网等新兴技术的普及，网络拓扑和负载情况将更加复杂多变，这对TCP拥塞控制性能提出更高要求，需持续优化和创新拥塞控制机制。</a:t>
            </a:r>
          </a:p>
          <a:p/>
        </p:txBody>
      </p:sp>
      <p:sp>
        <p:nvSpPr>
          <p:cNvPr id="6" name="Text Placeholder 5"/>
          <p:cNvSpPr>
            <a:spLocks noGrp="1"/>
          </p:cNvSpPr>
          <p:nvPr>
            <p:ph type="body" idx="1"/>
          </p:nvPr>
        </p:nvSpPr>
        <p:spPr/>
        <p:txBody>
          <a:bodyPr/>
          <a:lstStyle/>
          <a:p>
            <a:r>
              <a:t>TCP吞吐量性能评估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传输控制协议（TCP）性能评估</a:t>
            </a:r>
          </a:p>
        </p:txBody>
      </p:sp>
      <p:sp>
        <p:nvSpPr>
          <p:cNvPr id="3" name="Content Placeholder 2"/>
          <p:cNvSpPr>
            <a:spLocks noGrp="1"/>
          </p:cNvSpPr>
          <p:nvPr>
            <p:ph sz="half" idx="2"/>
          </p:nvPr>
        </p:nvSpPr>
        <p:spPr/>
        <p:txBody>
          <a:bodyPr/>
          <a:lstStyle/>
          <a:p>
            <a:r>
              <a:t>1.TCP重传机制是保证数据传输可靠性的关键。评估重传机制性能需关注在不同丢包率和网络延迟下的重传效率。</a:t>
            </a:r>
          </a:p>
          <a:p>
            <a:r>
              <a:t>2.可通过模拟网络环境和实际测试相结合的方式，评估不同TCP协议版本的重传机制性能。同时，针对新兴应用场景下的重传需求，如低延迟、高可靠传输等，进行专项评估。</a:t>
            </a:r>
          </a:p>
          <a:p>
            <a:r>
              <a:t>3.随着网络技术的不断发展，重传机制也需不断优化和创新，以满足不同应用场景下的传输需求，提高传输效率和可靠性。</a:t>
            </a:r>
          </a:p>
          <a:p/>
        </p:txBody>
      </p:sp>
      <p:sp>
        <p:nvSpPr>
          <p:cNvPr id="4" name="Text Placeholder 3"/>
          <p:cNvSpPr>
            <a:spLocks noGrp="1"/>
          </p:cNvSpPr>
          <p:nvPr>
            <p:ph type="body" idx="3"/>
          </p:nvPr>
        </p:nvSpPr>
        <p:spPr/>
        <p:txBody>
          <a:bodyPr/>
          <a:lstStyle/>
          <a:p>
            <a:r>
              <a:t>TCP连接建立与断开性能评估</a:t>
            </a:r>
          </a:p>
        </p:txBody>
      </p:sp>
      <p:sp>
        <p:nvSpPr>
          <p:cNvPr id="5" name="Content Placeholder 4"/>
          <p:cNvSpPr>
            <a:spLocks noGrp="1"/>
          </p:cNvSpPr>
          <p:nvPr>
            <p:ph sz="half" idx="4"/>
          </p:nvPr>
        </p:nvSpPr>
        <p:spPr/>
        <p:txBody>
          <a:bodyPr/>
          <a:lstStyle/>
          <a:p>
            <a:r>
              <a:t>1.TCP连接建立和断开过程的性能影响用户体验和网络资源利用率。评估该性能需关注连接建立和断开的成功率、时间开销等指标。</a:t>
            </a:r>
          </a:p>
          <a:p>
            <a:r>
              <a:t>2.可通过模拟测试和实际网络环境相结合的方式，对比不同TCP协议版本在连接建立和断开过程中的性能表现，为协议优化提供依据。</a:t>
            </a:r>
          </a:p>
          <a:p>
            <a:r>
              <a:t>3.随着移动互联网和物联网的快速发展，设备间的连接需求不断增长，对TCP连接建立和断开性能提出更高要求，需进一步优化协议以提高性能。</a:t>
            </a:r>
          </a:p>
          <a:p/>
        </p:txBody>
      </p:sp>
      <p:sp>
        <p:nvSpPr>
          <p:cNvPr id="6" name="Text Placeholder 5"/>
          <p:cNvSpPr>
            <a:spLocks noGrp="1"/>
          </p:cNvSpPr>
          <p:nvPr>
            <p:ph type="body" idx="1"/>
          </p:nvPr>
        </p:nvSpPr>
        <p:spPr/>
        <p:txBody>
          <a:bodyPr/>
          <a:lstStyle/>
          <a:p>
            <a:r>
              <a:t>TCP重传机制性能评估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传输控制协议（TCP）性能评估</a:t>
            </a:r>
          </a:p>
        </p:txBody>
      </p:sp>
      <p:sp>
        <p:nvSpPr>
          <p:cNvPr id="3" name="Text Placeholder 2"/>
          <p:cNvSpPr>
            <a:spLocks noGrp="1"/>
          </p:cNvSpPr>
          <p:nvPr>
            <p:ph type="body" idx="1"/>
          </p:nvPr>
        </p:nvSpPr>
        <p:spPr/>
        <p:txBody>
          <a:bodyPr/>
          <a:lstStyle/>
          <a:p>
            <a:r>
              <a:t>TCP安全性能评估</a:t>
            </a:r>
          </a:p>
        </p:txBody>
      </p:sp>
      <p:sp>
        <p:nvSpPr>
          <p:cNvPr id="4" name="Content Placeholder 3"/>
          <p:cNvSpPr>
            <a:spLocks noGrp="1"/>
          </p:cNvSpPr>
          <p:nvPr>
            <p:ph sz="half" idx="2"/>
          </p:nvPr>
        </p:nvSpPr>
        <p:spPr/>
        <p:txBody>
          <a:bodyPr/>
          <a:lstStyle/>
          <a:p>
            <a:r>
              <a:t>1.TCP安全性能评估主要关注协议在传输过程中的加密、认证和完整性保护等方面的表现。评估需关注不同安全机制下的传输效率和安全性。</a:t>
            </a:r>
          </a:p>
          <a:p>
            <a:r>
              <a:t>2.可通过模拟测试和实际网络环境相结合的方式，评估不同安全机制下的TCP性能表现。同时，针对新兴安全威胁和漏洞，进行专项安全性能评估。</a:t>
            </a:r>
          </a:p>
          <a:p>
            <a:r>
              <a:t>3.随着网络安全形势的日益严峻，优化TCP安全性能已成为迫切需求，需加强协议的安全机制设计和实现，提高传输过程的安全性。</a:t>
            </a:r>
          </a:p>
          <a:p/>
        </p:txBody>
      </p:sp>
      <p:sp>
        <p:nvSpPr>
          <p:cNvPr id="5" name="Text Placeholder 4"/>
          <p:cNvSpPr>
            <a:spLocks noGrp="1"/>
          </p:cNvSpPr>
          <p:nvPr>
            <p:ph type="body" idx="3"/>
          </p:nvPr>
        </p:nvSpPr>
        <p:spPr/>
        <p:txBody>
          <a:bodyPr/>
          <a:lstStyle/>
          <a:p>
            <a:r>
              <a:t>TCP协议兼容性评估</a:t>
            </a:r>
          </a:p>
        </p:txBody>
      </p:sp>
      <p:sp>
        <p:nvSpPr>
          <p:cNvPr id="6" name="Content Placeholder 5"/>
          <p:cNvSpPr>
            <a:spLocks noGrp="1"/>
          </p:cNvSpPr>
          <p:nvPr>
            <p:ph sz="half" idx="4"/>
          </p:nvPr>
        </p:nvSpPr>
        <p:spPr/>
        <p:txBody>
          <a:bodyPr/>
          <a:lstStyle/>
          <a:p>
            <a:r>
              <a:t>1.TCP协议兼容性评估主要关注不同操作系统、硬件设备和网络环境对TCP协议的支持情况。评估需关注协议在不同平台上的互通性和稳定性。</a:t>
            </a:r>
          </a:p>
          <a:p>
            <a:r>
              <a:t>2.可通过实际测试和兼容性测试工具相结合的方式，评估TCP协议在不同平台上的性能表现，发现和解决兼容性问题。</a:t>
            </a:r>
          </a:p>
          <a:p>
            <a:r>
              <a:t>3.随着网络设备和操作系统的多样化发展，确保TCP协议的兼容性已成为重要任务，需持续关注协议在不同平台上的表现并优化协议实现。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用户数据报协议（UDP）性能评估</a:t>
            </a:r>
          </a:p>
        </p:txBody>
      </p:sp>
      <p:sp>
        <p:nvSpPr>
          <p:cNvPr id="3" name="Subtitle 2"/>
          <p:cNvSpPr>
            <a:spLocks noGrp="1"/>
          </p:cNvSpPr>
          <p:nvPr>
            <p:ph type="subTitle" idx="1"/>
          </p:nvPr>
        </p:nvSpPr>
        <p:spPr/>
        <p:txBody>
          <a:bodyPr/>
          <a:lstStyle/>
          <a:p>
            <a:r>
              <a:t>网络协议性能评估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用户数据报协议（UDP）性能评估</a:t>
            </a:r>
          </a:p>
        </p:txBody>
      </p:sp>
      <p:sp>
        <p:nvSpPr>
          <p:cNvPr id="3" name="Text Placeholder 2"/>
          <p:cNvSpPr>
            <a:spLocks noGrp="1"/>
          </p:cNvSpPr>
          <p:nvPr>
            <p:ph type="body" idx="1"/>
          </p:nvPr>
        </p:nvSpPr>
        <p:spPr/>
        <p:txBody>
          <a:bodyPr/>
          <a:lstStyle/>
          <a:p>
            <a:r>
              <a:t>UDP协议简介</a:t>
            </a:r>
          </a:p>
        </p:txBody>
      </p:sp>
      <p:sp>
        <p:nvSpPr>
          <p:cNvPr id="4" name="Content Placeholder 3"/>
          <p:cNvSpPr>
            <a:spLocks noGrp="1"/>
          </p:cNvSpPr>
          <p:nvPr>
            <p:ph sz="half" idx="2"/>
          </p:nvPr>
        </p:nvSpPr>
        <p:spPr/>
        <p:txBody>
          <a:bodyPr/>
          <a:lstStyle/>
          <a:p>
            <a:r>
              <a:t>1.UDP是一种无连接的协议，不保证数据包的顺序和完整性。</a:t>
            </a:r>
          </a:p>
          <a:p>
            <a:r>
              <a:t>2.UDP主要用于实时应用程序，如音频和视频流。</a:t>
            </a:r>
          </a:p>
          <a:p>
            <a:r>
              <a:t>3.UDP的头部开销较小，传输效率较高。</a:t>
            </a:r>
          </a:p>
          <a:p>
            <a:r>
              <a:t>UDP协议是一种无连接的协议，与TCP协议不同，它不保证数据包的传输顺序和完整性。UDP主要用于实时应用程序，如音频和视频流，因为这些应用程序可以容忍一定的数据包丢失和乱序。UDP的头部开销较小，传输效率较高，因此在一些需要高实时性的场景下，UDP是一个更好的选择。</a:t>
            </a:r>
          </a:p>
          <a:p/>
        </p:txBody>
      </p:sp>
      <p:sp>
        <p:nvSpPr>
          <p:cNvPr id="5" name="Text Placeholder 4"/>
          <p:cNvSpPr>
            <a:spLocks noGrp="1"/>
          </p:cNvSpPr>
          <p:nvPr>
            <p:ph type="body" idx="3"/>
          </p:nvPr>
        </p:nvSpPr>
        <p:spPr/>
        <p:txBody>
          <a:bodyPr/>
          <a:lstStyle/>
          <a:p>
            <a:r>
              <a:t>UDP性能评估指标</a:t>
            </a:r>
          </a:p>
        </p:txBody>
      </p:sp>
      <p:sp>
        <p:nvSpPr>
          <p:cNvPr id="6" name="Content Placeholder 5"/>
          <p:cNvSpPr>
            <a:spLocks noGrp="1"/>
          </p:cNvSpPr>
          <p:nvPr>
            <p:ph sz="half" idx="4"/>
          </p:nvPr>
        </p:nvSpPr>
        <p:spPr/>
        <p:txBody>
          <a:bodyPr/>
          <a:lstStyle/>
          <a:p>
            <a:r>
              <a:t>1.丢包率：衡量数据包在传输过程中的丢失情况。</a:t>
            </a:r>
          </a:p>
          <a:p>
            <a:r>
              <a:t>2.延迟：衡量数据包从发送端到接收端的传输时间。</a:t>
            </a:r>
          </a:p>
          <a:p>
            <a:r>
              <a:t>3.吞吐量：衡量网络传输数据的速率。</a:t>
            </a:r>
          </a:p>
          <a:p>
            <a:r>
              <a:t>在评估UDP性能时，我们通常关注以下几个指标：丢包率、延迟和吞吐量。丢包率衡量了数据包在传输过程中的丢失情况，丢包率越低说明网络传输质量越好。延迟衡量了数据包从发送端到接收端的传输时间，延迟越低说明网络的实时性越好。吞吐量衡量了网络传输数据的速率，吞吐量越高说明网络的传输效率越高。</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https://d.book118.com/475333003103011112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网络协议性能评估背景介绍</vt:lpstr>
      <vt:lpstr> 网络协议性能评估背景介绍</vt:lpstr>
      <vt:lpstr> 网络协议性能评估背景介绍</vt:lpstr>
      <vt:lpstr> 网络协议性能评估背景介绍</vt:lpstr>
      <vt:lpstr> 协议性能评估方法和指标</vt:lpstr>
      <vt:lpstr> 协议性能评估方法和指标</vt:lpstr>
      <vt:lpstr> 协议性能评估方法和指标</vt:lpstr>
      <vt:lpstr> 协议性能评估方法和指标</vt:lpstr>
      <vt:lpstr> 传输控制协议（TCP）性能评估</vt:lpstr>
      <vt:lpstr> 传输控制协议（TCP）性能评估</vt:lpstr>
      <vt:lpstr> 传输控制协议（TCP）性能评估</vt:lpstr>
      <vt:lpstr> 传输控制协议（TCP）性能评估</vt:lpstr>
      <vt:lpstr> 用户数据报协议（UDP）性能评估</vt:lpstr>
      <vt:lpstr> 用户数据报协议（UDP）性能评估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2024-09-18T12:53:06.597</cp:lastPrinted>
  <dcterms:created xsi:type="dcterms:W3CDTF">2024-09-18T04:53:06Z</dcterms:created>
  <dcterms:modified xsi:type="dcterms:W3CDTF">2024-09-18T04:53:08Z</dcterms:modified>
</cp:coreProperties>
</file>