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02957-D271-49AB-8B09-DDFB1A24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F22CF-4F07-4EA4-A322-AE481E80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0569E-2AA2-4B3D-AADC-FBC82B85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B2F2B-EBEC-4D4C-AADB-6AC20EF40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E7F05-89E4-4C2D-9610-A817DFA1C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DF2FD-9CAD-417F-AB7F-BC609CA55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37F76-D21D-469E-8A29-545B37190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18BD5-CF07-42A9-AFA6-503DF2420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D0F5C-04B0-4103-81BB-95F99E03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0D58F-CF34-4D21-AB23-76EBCA8D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412A2-F139-44F6-A7FD-CFD2A793A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332122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国企意识形态研判分析报告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国企意识形态的研判方法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国企意识形态是指国企员工共同遵循的价值观、信仰、道德准则和行为规范，具有稳定性、传承性和引导性的特点。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企意识形态是企业文化的重要组成部分，是国企员工在长期实践中形成的一种共同认知和行为准则。它包括企业使命、愿景、核心价值观、道德规范等多个方面，是国企履行社会责任、实现可持续发展的重要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国企意识形态的定义与特点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国企意识形态对于企业的凝聚力、竞争力、可持续发展具有重要意义，能够激发员工的归属感和创造力，提升企业的整体实力。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企意识形态能够统一员工的思想和行为，增强企业的凝聚力和向心力，使员工形成共同的价值观和目标，从而更好地服务于企业的发展。同时，国企意识形态也是企业品牌形象的重要组成部分，能够提升企业的社会形象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国企意识形态的重要性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国企意识形态在不同历史时期经历了不同的变化和发展，反映了时代特征和社会价值观念的演变。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改革开放的不断深入和经济社会的快速发展，国企意识形态也在不断演变和创新。从早期的“以厂为家、以厂为荣”的理念，到现代的“以人为本、创新发展”，国企意识形态始终紧跟时代步伐，不断适应和引领着社会价值观念的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国企意识形态的历史演变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员工思想多元化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随着社会的发展，国企员工的思想观念呈现多元化趋势，不同的价值观和思维方式并存。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关注个人发展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员工更加关注个人职业发展和福利待遇，对企业的归属感和忠诚度有所下降。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政治意识淡化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部分员工对政治问题不感兴趣，缺乏对国家政策和方针的了解和关注。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国企员工的思想动态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利用企业内部媒体如报纸、网站、微信公众号等，宣传国家政策和方针，弘扬正能量。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员工之间的交流与影响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员工之间的交流和互动也是意识形态传播的重要途径，个体之间的相互影响不容忽视。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内部培训和教育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国企通过内部培训、党课、企业文化活动等形式，向员工传播社会主义核心价值观和企业文化。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国企意识形态的传播途径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随着社会思潮的多元化和信息传播的便捷化，国企意识形态面临前所未有的挑战，如何坚守社会主义核心价值观，维护企业稳定发展成为重要课题。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随着国家对意识形态工作的重视和加强，国企意识形态工作迎来了新的机遇，可以通过不断创新工作方式和方法，提高意识形态工作的针对性和实效性。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44" r="21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国企意识形态面临的挑战与机遇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国企意识形态的研判方法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通过收集、整理、分析大量数据，评估国企意识形态的整体状况和变化趋势。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利用大数据技术，对国企员工的思想动态、舆论倾向等信息进行全面采集和分析，了解员工意识形态的总体状况和演变规律。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https://d.book118.com/475333212243011103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2024-09-13T05:13:54.896</cp:lastPrinted>
  <dcterms:created xsi:type="dcterms:W3CDTF">2024-09-12T21:13:54Z</dcterms:created>
  <dcterms:modified xsi:type="dcterms:W3CDTF">2024-09-12T21:13:56Z</dcterms:modified>
</cp:coreProperties>
</file>