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6A9F19-72F1-4DDA-BA19-39353707B4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1C862C-6119-4C88-8FA8-A926D4C311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9DDC4D-2F0E-42AF-88C5-B9EEB32D06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FE0250-30D4-4CD5-99EC-262743CAC6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AD96B97-532D-4DEC-B26F-EDB02150D7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16B3BC6-48E3-404A-8FAC-FAC0EEAF95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949B222-31EF-4AD8-92E7-125344EDD7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B92F01-D8B0-4C05-A179-F3E061D4FB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C26A58-E29C-42CF-A475-CBC755EA10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96B07D-EBE2-47A5-A745-264327284A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89DDCA-27BA-464F-AAAE-BFF56FD9F0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5333243243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endParaRPr lang="en-US" sz="2025">
              <a:solidFill>
                <a:schemeClr val="lt2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冠心病护理查房ppt课件演讲词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冠心病概述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冠心病护理的重要性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冠心病护理查房实践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冠心病护理案例分享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冠心病护理研究进展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冠心病概述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冠心病全称为冠状动脉粥样硬化性心脏病，是指冠状动脉粥样硬化导致血管狭窄或阻塞，引起心肌缺血、缺氧或坏死的一种心脏病。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冠心病主要分为隐匿型、心绞痛型、心肌梗死型、心力衰竭型和猝死型。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25" r="3252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2610" r="2261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6836" r="2683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常见的冠心病症状包括胸闷、胸痛、心悸、气短、乏力等，有时表现为肩背部疼痛或左上肢放射痛。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冠心病患者在发作时可能出现心率增快、血压升高、心音异常等体征，严重时可出现心衰、心律失常等。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体征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冠心病的症状与体征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危害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冠心病是导致人类死亡的主要原因之一，可并发多种严重并发症，如心肌梗死、心力衰竭等，严重影响患者的生活质量和寿命。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冠心病的预防包括控制危险因素、调整生活方式和药物治疗等方面。常见的危险因素包括高血压、高血脂、糖尿病、吸烟等，应积极控制和治疗。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冠心病的危害与预防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冠心病护理的重要性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关注患者的情绪变化，及时进行心理疏导，帮助患者保持积极乐观的心态。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心理疏导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6" r="16626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认知干预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3174" r="3174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家庭支持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3708" b="37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向患者及家属介绍冠心病的发病机制、治疗方法和日常注意事项，提高患者的认知水平。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鼓励家庭成员给予患者关爱和支持，减轻患者的心理压力。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冠心病患者的心理护理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根据患者的病情和饮食习惯，制定合理的饮食计划，控制热量、脂肪和盐的摄入。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420" r="542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饮食指导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根据患者的身体状况，制定个性化的运动方案，如散步、慢跑、太极拳等，以增强体质。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运动锻炼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监测患者的血压、心率、血糖等指标，及时发现异常情况并采取措施。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定期监测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冠心病患者的日常护理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冠心病患者的康复护理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康复评估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对患者进行全面的康复评估，了解患者的身体状况和康复需求。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康复训练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根据评估结果，制定个性化的康复训练计划，包括有氧运动、力量训练等。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康复指导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向患者及家属介绍康复训练的方法和注意事项，鼓励患者积极参与康复训练。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冠心病护理查房实践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https://d.book118.com/475333243243011041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2024-09-02T11:50:50.505</cp:lastPrinted>
  <dcterms:created xsi:type="dcterms:W3CDTF">2024-09-02T03:50:50Z</dcterms:created>
  <dcterms:modified xsi:type="dcterms:W3CDTF">2024-09-02T03:50:52Z</dcterms:modified>
</cp:coreProperties>
</file>