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4F166-5428-4BD6-878E-5C4398C3C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8868D-DB50-4CBB-8E1C-61C6E5C2F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F43D6-A62D-499B-9F13-EBB3CBDFF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D88B8-C8A3-44A6-84CC-776FBF93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F5F3B-A695-4B2D-81F9-6159025B0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1B9EC2-B20E-424A-960C-CEB58FFD3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E02F7F-FF98-4056-BEFB-B8BE1A0C1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384A2-46FA-47B4-A8D0-61160DE06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18108-C75F-4BC1-953D-8919FFA11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6AD02-B896-4370-B4F5-FA517E6BA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FCE3B-5080-4233-9EA4-E74E4403E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34211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正常分娩护理查房流程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查房时间应提前通知相关人员，以便做好准备。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查房时间应选择在早晨或下午，避免与治疗、护理等工作高峰时段重叠，以确保查房的顺利进行。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确定查房人员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查房人员应包括主管医生、责任护士、护士长等医疗护理人员，以确保查房的专业性和全面性。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根据需要，可邀请其他相关科室的专家参与查房，以提高查房的质量和效果。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查房前应准备好必要的物品，如听诊器、血压计、体温计、护理记录单等，以确保查房工作的顺利进行。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查房物品应提前检查和准备，避免在查房过程中出现短缺或故障。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准备查房物品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产妇基本信息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包括年龄、孕周、产次、既往病史等。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孕期情况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了解产检情况、有无并发症或合并症。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心理状况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评估产妇的情绪状态，是否焦虑、抑郁等。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了解产妇情况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检查产房内的设施是否齐全、功能是否正常。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确保产房环境清洁、卫生，符合医院感染控制要求。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检查产房内的安全措施，如防火、防电击等。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检查产房环境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评估产妇的生命体征，如体温、脉搏、呼吸、血压等。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通过胎心监测等手段评估胎儿的生命体征及宫内安危。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评估产妇的产程进展情况，判断是否正常。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产程进展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评估产妇和胎儿状况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182" b="101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指导护理工作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根据产妇和胎儿的状况，制定个性化的护理计划。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指导护士进行各项护理操作，如胎心监测、输液等。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告知产妇及家属注意事项，如产后护理、新生儿护理等。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查房后总结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https://d.book118.com/475334211302011103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2024-09-13T06:32:43.137</cp:lastPrinted>
  <dcterms:created xsi:type="dcterms:W3CDTF">2024-09-12T22:32:43Z</dcterms:created>
  <dcterms:modified xsi:type="dcterms:W3CDTF">2024-09-12T22:32:45Z</dcterms:modified>
</cp:coreProperties>
</file>