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56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764B3-EEFC-4FD3-A3EC-6DA0DBFC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3DE71-E548-42FC-98C9-E242EC05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CCCB4-1E30-47FC-BBAF-7AAF3271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ED356-D5F5-47AC-9EC7-8A0468E1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CB457-F26F-4810-8812-8C4102FF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15905C-92A7-4380-85FF-52E5D6EE8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B1BEB-7886-47CD-A4F4-7F4B6E31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260B5-696A-4DF3-BB54-CC8876A2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E09FF-D194-43C3-A513-F9DC6614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BEBE5-8770-4980-8E5E-E3FA141A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8AE99-DEC5-46E6-8B90-17CC6FCF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96" r:id="rId2"/>
    <p:sldLayoutId id="2147486997" r:id="rId3"/>
    <p:sldLayoutId id="2147486998" r:id="rId4"/>
    <p:sldLayoutId id="2147486999" r:id="rId5"/>
    <p:sldLayoutId id="2147487000" r:id="rId6"/>
    <p:sldLayoutId id="2147487001" r:id="rId7"/>
    <p:sldLayoutId id="2147487002" r:id="rId8"/>
    <p:sldLayoutId id="2147487003" r:id="rId9"/>
    <p:sldLayoutId id="2147487004" r:id="rId10"/>
    <p:sldLayoutId id="21474870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40202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探索未知的意义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快乐探索的方法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总结与展望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探索未知的实践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快乐探索的收获</a:t>
            </a: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探索未知的意义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培养好奇心和求知欲</a:t>
            </a:r>
          </a:p>
        </p:txBody>
      </p:sp>
      <p:sp>
        <p:nvSpPr>
          <p:cNvPr id="10490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培养好奇心和求知欲有助于激发孩子的学习兴趣和创造力</a:t>
            </a:r>
          </a:p>
        </p:txBody>
      </p:sp>
      <p:sp>
        <p:nvSpPr>
          <p:cNvPr id="10490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探索未知可以帮助孩子更好地理解和适应世界，提高解决问题的能力</a:t>
            </a:r>
          </a:p>
        </p:txBody>
      </p:sp>
      <p:sp>
        <p:nvSpPr>
          <p:cNvPr id="10490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好奇心是探索未知的动力源泉</a:t>
            </a:r>
          </a:p>
        </p:txBody>
      </p:sp>
      <p:sp>
        <p:nvSpPr>
          <p:cNvPr id="10490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求知欲是推动探索未知的内在动力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开拓视野，增长知识</a:t>
            </a:r>
          </a:p>
        </p:txBody>
      </p:sp>
      <p:sp>
        <p:nvSpPr>
          <p:cNvPr id="10490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探索未知的重要性：激发好奇心，培养创新精神</a:t>
            </a:r>
          </a:p>
        </p:txBody>
      </p:sp>
      <p:sp>
        <p:nvSpPr>
          <p:cNvPr id="10490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探索未知的方法：观察、实验、思考、交流</a:t>
            </a:r>
          </a:p>
        </p:txBody>
      </p:sp>
      <p:sp>
        <p:nvSpPr>
          <p:cNvPr id="10490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探索未知的收获：发现新事物，掌握新知识</a:t>
            </a:r>
          </a:p>
        </p:txBody>
      </p:sp>
      <p:sp>
        <p:nvSpPr>
          <p:cNvPr id="10490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探索未知的影响：提高解决问题的能力，增强自信心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提高解决问题的能力</a:t>
            </a:r>
          </a:p>
        </p:txBody>
      </p:sp>
      <p:sp>
        <p:nvSpPr>
          <p:cNvPr id="10491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探索未知可以激发学生的好奇心和求知欲</a:t>
            </a:r>
          </a:p>
        </p:txBody>
      </p:sp>
      <p:sp>
        <p:nvSpPr>
          <p:cNvPr id="104914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通过探索未知，学生可以学会独立思考和解决问题</a:t>
            </a:r>
          </a:p>
        </p:txBody>
      </p:sp>
      <p:sp>
        <p:nvSpPr>
          <p:cNvPr id="104915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探索未知可以帮助学生培养创新精神和实践能力</a:t>
            </a:r>
          </a:p>
        </p:txBody>
      </p:sp>
      <p:sp>
        <p:nvSpPr>
          <p:cNvPr id="104915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探索未知可以增强学生的自信心和自我价值感</a:t>
            </a:r>
          </a:p>
        </p:txBody>
      </p:sp>
      <p:sp>
        <p:nvSpPr>
          <p:cNvPr id="104916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https://d.book118.com/475340202021011100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2">
      <vt:lpstr>Arial</vt:lpstr>
      <vt:lpstr>Calibri</vt:lpstr>
      <vt:lpstr>微软雅黑</vt:lpstr>
      <vt:lpstr>Wingdings</vt:lpstr>
      <vt:lpstr>Calibri Light</vt:lpstr>
      <vt:lpstr>Office Theme</vt:lpstr>
      <vt:lpstr>目录</vt:lpstr>
      <vt:lpstr>探索未知的意义</vt:lpstr>
      <vt:lpstr>培养好奇心和求知欲</vt:lpstr>
      <vt:lpstr>开拓视野，增长知识</vt:lpstr>
      <vt:lpstr>提高解决问题的能力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2024-09-07T19:45:27.859</cp:lastPrinted>
  <dcterms:created xsi:type="dcterms:W3CDTF">2024-09-07T11:45:27Z</dcterms:created>
  <dcterms:modified xsi:type="dcterms:W3CDTF">2024-09-07T11:45:29Z</dcterms:modified>
</cp:coreProperties>
</file>