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31D22-8B82-4B24-8EE8-6278933EA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43D29-E0A5-4561-BA7D-56A86BE3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29822-7E21-42DD-AFAA-E0ADAB21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E01BE-2649-4D21-9678-30198C405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F3845C-03C2-4A9D-AAA8-E249C3AF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E9526-69CC-4D38-8BA0-D37C12D0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9C456-6ABA-45E1-9D9C-6BA12325E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8B162-9681-455B-B1BC-AB4F8C0B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F7043-B3E4-4516-B365-1A5533E76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81F11-6617-48DF-AE85-20458180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1D207-F45E-4D9D-A771-196F15CC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40211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环境职业健康管理制度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环境职业健康管理制度的重要性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环境职业健康管理的主要内容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环境职业健康管理制度的实施与监督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9" b="1442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57" r="1635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提高企业环境职业健康管理水平，保障员工健康和安全。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促进企业可持续发展，降低环境风险和职业病发生。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符合国家法律法规和国际标准，提升企业形象和社会责任感。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指企业通过一系列的制度、措施和手段，对生产过程中可能产生的环境污染、职业病危害进行预防和控制，保障员工健康和安全，实现可持续发展。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指生产过程中产生的废水、废气、废渣等废弃物对环境的负面影响。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指生产过程中可能对员工身体健康造成的各种不良影响，如噪声、尘毒、高温等。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环境职业健康管理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环境职业健康管理制度的重要性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预防职业病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通过建立有效的环境职业健康管理制度，可以预防员工在工作中接触到有害物质，从而降低职业病的发生率。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提供一个安全、健康的工作环境，能够提高员工的满意度和忠诚度，降低员工流失率。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确保员工在工作场所的健康权益得到保障，是维护员工基本人权的重要方面。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积极推行环境职业健康管理制度，可以提升企业的社会形象和声誉，吸引更多的优秀人才和客户。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促进创新和效率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通过预防职业病和减少员工流失，可以降低企业在人力、培训等方面的成本。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一个健康、安全的工作环境能够激发员工的创造力和工作积极性，提高企业的整体效率和创新力。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对企业可持续发展的影响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企业遵守相关法律法规，建立完善的环境职业健康管理制度，是履行社会责任的必要条件。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" r="1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企业通过保障员工的健康，减少对环境的污染，有利于保护公共利益和社会福祉。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保护公共利益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企业积极履行社会责任，有利于促进社会的和谐发展，实现经济、社会和环境的可持续发展。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对社会责任的体现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环境职业健康管理的主要内容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定期对工作环境进行检查，确保环境条件符合健康标准，及时发现并解决潜在的健康隐患。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为员工提供必要的防护装备，如防尘口罩、手套、防护眼镜等，以减少职业病的发生。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使用防护装备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通过改进工艺流程、优化工作环境布局等方式，降低员工接触有害物质的风险。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改善工作环境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明确标明工作场所存在的危险因素和有害因素，让员工了解并预防潜在危害。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危险告知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定期监测工作场所中的职业病危害因素，如噪音、粉尘、化学物质等，确保其浓度在安全范围内。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监测职业病危害因素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定期为员工进行健康检查，及早发现并处理职业病问题，提供必要的医疗保障。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对工作环境进行风险评估，识别出潜在的健康危害，制定相应的预防措施。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详细记录监测与评估数据，定期进行分析，为制定改进措施提供依据。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制定针对可能发生的职业健康突发事件的应急预案，明确应急组织、救援流程和资源调配。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定期组织应急演练，提高员工应对突发事件的能力和自救互救意识。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在发生职业健康突发事件时，迅速启动应急预案，组织救援行动，降低人员伤亡和财产损失。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对发生的事故进行调查分析，总结经验教训，持续改进应急处理能力。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https://d.book118.com/475340211020011121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2024-09-23T22:34:27.374</cp:lastPrinted>
  <dcterms:created xsi:type="dcterms:W3CDTF">2024-09-23T14:34:27Z</dcterms:created>
  <dcterms:modified xsi:type="dcterms:W3CDTF">2024-09-23T14:34:29Z</dcterms:modified>
</cp:coreProperties>
</file>