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CEDF82-7306-401F-A644-45413F99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3DA18-260D-4B19-B7D3-95EF7D4E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6EE0-30CB-4D61-8E4C-1F161BFD5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43528-E21C-42DE-9A66-08D0EA270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E9D5D2-C209-48ED-A230-21AC04A33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8F243B-8CB7-4800-BB59-810704292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846254-21F7-4F50-A6E0-CA56E7128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2C8B2-E5A0-4FC4-AF00-F84CD561B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0E523-B917-47EA-9580-20AA97605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B40E3-AB42-4426-964D-84251885A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FEBF57-CC6D-4ECA-AFF6-8B79A5637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40324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电子工程学系工程认证简报教学课件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工程认证简介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电子工程学系工程认证现状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工程认证对电子工程学系的影响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电子工程学系工程认证的实践和经验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工程认证简介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工程认证的定义和重要性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工程认证是由专业机构对工程教育质量进行评估和认证的过程，旨在确保毕业生具备从事工程领域工作的基本能力和素质。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工程认证对于提高工程教育质量、保障毕业生就业竞争力以及推动工程行业的发展都具有重要意义。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工程认证通常包括教育目标、学生成果、课程要求、师资力量、设施设备等方面的评估标准。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申请工程认证的学校需要满足认证机构设定的各项要求，包括课程设置、师资队伍、实践教学等方面的规定。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工程认证的标准和要求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学校向认证机构提交申请材料，认证机构对申请材料进行审核，决定是否受理申请。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申请与受理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认证机构派遣专家组对学校进行现场评估，通过听取汇报、审查资料、实地考察等方式全面了解学校的情况。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专家组将评估结果反馈给学校，针对存在的问题提出改进意见和建议，学校根据反馈进行整改和提高。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认证机构根据学校的表现做出认证结论，通常分为通过认证、暂缓认证或未通过认证三种情况。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认证结论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工程认证的过程和步骤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电子工程学系工程认证现状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随着电子技术的快速发展，电子工程领域对人才的需求日益增加，电子工程学系工程认证旨在提高人才培养质量，满足行业需求。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通过电子工程学系工程认证，可以确保人才培养质量符合行业标准，提高毕业生就业竞争力，推动电子工程领域的发展。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电子工程学系工程认证的背景和意义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目前，越来越多的高校开始开展电子工程学系工程认证，已经获得认证的学校数量不断增加，认证标准也越来越严格。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随着电子工程学系工程认证的推广和实施，越来越多的学校开始重视并参与到认证工作中来，推动了电子工程教育的改革和发展。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电子工程学系工程认证的现状和进展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电子工程学系工程认证需要投入大量的人力、物力和财力，同时需要学校、教师和学生的共同努力和配合。此外，认证标准不断更新和完善，需要持续跟进和适应。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工程学系工程认证，可以提高学校的知名度和影响力，吸引更多的优质生源和资源。同时，可以促进学校与企业的合作和交流，推动产学研一体化发展。此外，通过认证的毕业生可以获得更广泛的就业机会和职业发展前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电子工程学系工程认证的挑战和机遇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工程认证对电子工程学系的影响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提高教学质量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工程认证要求学校提供符合行业标准的教学资源和实践机会，从而提高了电子工程学系的教学质量。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优化课程设置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工程认证强调课程设置的实用性和系统性，促使电子工程学系调整课程结构，加强实践教学环节。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提升教师素质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工程认证对教师队伍的素质和结构有明确要求，推动了电子工程学系教师队伍的建设。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工程认证对电子工程学系教学质量的影响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https://d.book118.com/475340324122011110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2024-09-15T14:23:18.605</cp:lastPrinted>
  <dcterms:created xsi:type="dcterms:W3CDTF">2024-09-15T06:23:18Z</dcterms:created>
  <dcterms:modified xsi:type="dcterms:W3CDTF">2024-09-15T06:23:20Z</dcterms:modified>
</cp:coreProperties>
</file>