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FA5DB-95C8-49EA-8DA4-BA3B00558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7C5BC-9948-472A-B5F0-7D90C11AB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9DAAA-40AD-415C-894D-014BE1D1A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299D3-3C16-4885-A3E7-D254344CD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A42AC-4F3F-4E3C-89ED-92F8F4AF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769CD-EC87-413F-B0DE-9D7E51A18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40F9B-1C2B-4AB9-B1AF-4FF38EC2E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BD6D1-C7A1-4262-A3FD-E0B171064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4E6C3-3936-4B75-9E92-837944804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C4471-DD74-4EC7-B3E8-4C39F84C9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5B519-051E-47FE-804F-32A5DC0CD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40340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菲林格尔战略目标与战略选择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公司愿景与使命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战略实施与监控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战略评估与优化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公司愿景与使命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菲林格尔致力于可持续发展，通过环保材料和绿色生产方式，为地球的生态环境做出贡献。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成为全球家居建材行业的领导者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菲林格尔致力于在全球家居建材行业中树立领导地位，通过不断创新和卓越品质，引领行业的发展方向。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创造美好生活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菲林格尔的愿景是让每一个家庭都能享受到优质、舒适、美观的家居建材产品，为人们创造美好的生活空间。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诚信经营，共创价值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提供优质家居建材产品和服务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创新引领未来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使命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菲林格尔秉持诚信经营的理念，与合作伙伴共同创造价值，实现互利共赢。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菲林格尔以客户需求为导向，提供高品质、高性能的家居建材产品和服务，满足客户对美好生活的追求。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菲林格尔注重创新，不断研发新技术、新产品，引领家居建材行业的发展趋势，开创更加美好的未来。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诚信是菲林格尔的立身之本，公司始终坚守诚信原则，与合作伙伴建立互信互利的合作关系。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菲林格尔注重团队协作，鼓励员工相互支持、共同成长，形成强大的团队凝聚力。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菲林格尔始终将客户放在首位，以客户需求为导向，提供超越客户期望的产品和服务。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创新是菲林格尔的核心竞争力，公司鼓励员工不断探索、尝试新的思路和方法，推动产品和服务的升级换代。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通过优化产品和服务，提高市场占有率，扩大品牌影响力。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提高市场份额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通过降低成本、提高效率等手段，增加企业的利润空间。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提升盈利能力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完善销售渠道，提高渠道覆盖率和渠道质量。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加强渠道建设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在现有业务基础上，探索新的业务领域，实现多元化发展。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加强品牌宣传和推广，提高品牌知名度和美誉度。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调整组织架构，提高组织效率和执行力。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优化组织结构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成为行业领导者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在所处行业中取得领先地位，成为行业标杆。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打造百年品牌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树立长远发展目标，打造具有长久生命力的品牌。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注重企业社会责任，实现经济、社会和环境的可持续发展。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https://d.book118.com/475340340312011044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2024-09-07T09:58:55.928</cp:lastPrinted>
  <dcterms:created xsi:type="dcterms:W3CDTF">2024-09-07T01:58:55Z</dcterms:created>
  <dcterms:modified xsi:type="dcterms:W3CDTF">2024-09-07T01:58:57Z</dcterms:modified>
</cp:coreProperties>
</file>