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CE4F862-D4A3-42D9-859A-9D50499ED33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181DF-23C6-49C2-855D-745097E4D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1F5D6-5DC6-49B8-AD3E-54DFA74A5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8FDDE-4520-49C7-B20C-3FEDE08F2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1A672-9C87-43D4-A91E-71B5CD773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7FE273-213E-4090-9C33-BDB710987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35DCF7-8085-4AB6-9520-B0267B376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58357A-355A-46B4-8D6C-F9B0A530A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71EA5-DD26-49E9-A629-24E06B944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36A2B-9F5D-4CCA-9147-A578EF174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911F5-29FA-44EC-80D4-6551C041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9137F-38BD-466F-B435-582C4D1DB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BB17B56-4F62-490F-B7B3-B86FE5CA72E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02DF9A7-8E5B-404A-9067-3B7BE74040A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4430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音乐产业安全规章制度培训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音乐产业安全规章制度培训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安全风险评估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演出安全管理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设备操作安全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应急救援处理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音乐产业安全规章制度培训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确保从业人员的安全和利益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具备一定的安全知识和技能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培养从业人员的安全意识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识别并预防潜在安全风险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潜在风险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应急措施及处理突发情况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突发情况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团队间协作及配合作用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协作与配合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正确操作报警设备及程序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报警程序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火灾逃生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火灾逃生演练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安全疏散路线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灭火器的正确使用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正确使用安全装备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维护和保养安全装备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安全装备的种类及作用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安全设备的日常检测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异常情况的处理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安全检测常见问题解决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知识技能培训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紧急救援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掌握急救知识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熟练使用急救设备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处理伤员的方法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规章制度培训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音乐产业的规章制度涵盖演出安全规定、设备操作规范等内容。规章制度培训旨在帮助从业人员了解并遵守这些规定，确保工作顺利进行。遵守规章制度不仅能增加工作效率，更能保障从业人员的安全。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确保音乐产业的安全和稳定发展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安全稳定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建立音乐产业的行业规范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为从业人员提供良好的职业保障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职业保障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安全风险概述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不同环节的音乐产业存在着各种安全风险，比如演出现场安全、设备安全等。进行安全风险评估可以帮助及早发现和解决潜在风险。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通过对潜在风险的分析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定性评估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制定相应的安全措施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定量评估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风险管控措施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减少意外事件发生的可能性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加强设备检查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提醒人们注意安全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设置安全警示标识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风险评估实例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展示如何进行安全风险评估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帮助从业人员理解和应用方法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制定风险管控措施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风险评估实例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通过实例了解实际操作步骤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详细分析每个环节的要点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评估安全风险控制的结果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演出安全管理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演出安全概述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演出是音乐产业的核心活动之一，但演出现场安全管理是必不可少的。在演出中，观众和演出人员的安全至关重要，需要严格按照安全规定进行管理。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现场安全布置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选择合适的演出场地，确保观众安全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场地选择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设置清晰的应急通道，确保观众疏散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应急通道设置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配置灭火器、防护网等安全设施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安全设施配置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突发事件处理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及时疏散观众，避免人员伤亡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指挥人员疏导，保障安全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人群踩踏应对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确保快速求助机制畅通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紧急求助流程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演出前培训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说明安全规定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演示应急处理流程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培训演员配合安全检查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应急预案备案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备案相关紧急联系方式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安全检查与演出前培训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检查安全出口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核实安全设施完好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确保消防设备齐全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https://d.book118.com/475344302013011130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音乐产业安全规章制度培训</vt:lpstr>
      <vt:lpstr>目录</vt:lpstr>
      <vt:lpstr>第1章 音乐产业安全规章制度培训</vt:lpstr>
      <vt:lpstr>介绍</vt:lpstr>
      <vt:lpstr>安全意识培训</vt:lpstr>
      <vt:lpstr>知识技能培训</vt:lpstr>
      <vt:lpstr> </vt:lpstr>
      <vt:lpstr>结尾</vt:lpstr>
      <vt:lpstr>第2章 安全风险评估</vt:lpstr>
      <vt:lpstr> </vt:lpstr>
      <vt:lpstr>风险评估方法</vt:lpstr>
      <vt:lpstr>风险管控措施</vt:lpstr>
      <vt:lpstr>风险评估实例</vt:lpstr>
      <vt:lpstr>风险评估实例</vt:lpstr>
      <vt:lpstr>第3章 演出安全管理</vt:lpstr>
      <vt:lpstr> </vt:lpstr>
      <vt:lpstr>现场安全布置</vt:lpstr>
      <vt:lpstr>突发事件处理</vt:lpstr>
      <vt:lpstr>安全检查与演出前培训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2024-09-29T14:44:03.813</cp:lastPrinted>
  <dcterms:created xsi:type="dcterms:W3CDTF">2024-09-29T06:44:03Z</dcterms:created>
  <dcterms:modified xsi:type="dcterms:W3CDTF">2024-09-29T06:44:05Z</dcterms:modified>
</cp:coreProperties>
</file>